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 autoAdjust="0"/>
    <p:restoredTop sz="58333" autoAdjust="0"/>
  </p:normalViewPr>
  <p:slideViewPr>
    <p:cSldViewPr snapToGrid="0" snapToObjects="1">
      <p:cViewPr varScale="1">
        <p:scale>
          <a:sx n="62" d="100"/>
          <a:sy n="62" d="100"/>
        </p:scale>
        <p:origin x="31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5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5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13 MARCH 2019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25" y="1943399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JUST write</a:t>
            </a:r>
            <a:br>
              <a:rPr lang="en-GB" dirty="0"/>
            </a:br>
            <a:endParaRPr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69091-B88E-A549-ABB1-0CB5663894EE}"/>
              </a:ext>
            </a:extLst>
          </p:cNvPr>
          <p:cNvSpPr txBox="1"/>
          <p:nvPr/>
        </p:nvSpPr>
        <p:spPr>
          <a:xfrm>
            <a:off x="1603656" y="3321424"/>
            <a:ext cx="683726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My DDC Team is…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‘unique selling point’ of my DDC project is…</a:t>
            </a:r>
          </a:p>
          <a:p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25" y="2171999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ANNOUNCEMENTS</a:t>
            </a:r>
            <a:br>
              <a:rPr lang="en-GB" dirty="0"/>
            </a:b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31946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94" y="2492527"/>
            <a:ext cx="7772400" cy="1362075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GB" dirty="0"/>
              <a:t>PARTICIPATORY DESIGN WORKSHOPPING</a:t>
            </a:r>
            <a:br>
              <a:rPr lang="en-GB" dirty="0"/>
            </a:br>
            <a:endParaRPr lang="en-GB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42</Words>
  <Application>Microsoft Macintosh PowerPoint</Application>
  <PresentationFormat>On-screen Show (4:3)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Office Theme</vt:lpstr>
      <vt:lpstr>DATA, DESIGN &amp; THE CITY</vt:lpstr>
      <vt:lpstr>JUST write </vt:lpstr>
      <vt:lpstr>ANNOUNCEMENTS </vt:lpstr>
      <vt:lpstr>PARTICIPATORY DESIGN WORKSHOPPING 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28</cp:revision>
  <dcterms:created xsi:type="dcterms:W3CDTF">2018-11-01T20:24:52Z</dcterms:created>
  <dcterms:modified xsi:type="dcterms:W3CDTF">2019-03-13T07:54:37Z</dcterms:modified>
</cp:coreProperties>
</file>