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02" r:id="rId3"/>
    <p:sldId id="341" r:id="rId4"/>
    <p:sldId id="338" r:id="rId5"/>
    <p:sldId id="333" r:id="rId6"/>
    <p:sldId id="335" r:id="rId7"/>
    <p:sldId id="33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81611" autoAdjust="0"/>
  </p:normalViewPr>
  <p:slideViewPr>
    <p:cSldViewPr snapToGrid="0" snapToObjects="1">
      <p:cViewPr varScale="1">
        <p:scale>
          <a:sx n="92" d="100"/>
          <a:sy n="92" d="100"/>
        </p:scale>
        <p:origin x="22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C96BA-08DA-2D41-9ABB-71839B9120E1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5FF4D-D286-9945-84D1-EE6F41294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3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https://</a:t>
            </a:r>
            <a:r>
              <a:rPr lang="en-US" b="0" dirty="0" err="1"/>
              <a:t>www.theguardian.com</a:t>
            </a:r>
            <a:r>
              <a:rPr lang="en-US" b="0" dirty="0"/>
              <a:t>/environment/2019/</a:t>
            </a:r>
            <a:r>
              <a:rPr lang="en-US" b="0" dirty="0" err="1"/>
              <a:t>feb</a:t>
            </a:r>
            <a:r>
              <a:rPr lang="en-US" b="0" dirty="0"/>
              <a:t>/03/belgian-kids-march-against-climate-change-why-dont-ours-ask-dutch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84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9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b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81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03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5FF4D-D286-9945-84D1-EE6F412942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7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dinburghlivinglab.github.io/dds/assignment_r1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86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DATA, DESIGN &amp; THE CITY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GB" b="1" dirty="0"/>
              <a:t>JAMES STEWART &amp; MORGAN CURRIE</a:t>
            </a:r>
            <a:endParaRPr lang="en-GB" sz="3700" b="1" dirty="0"/>
          </a:p>
          <a:p>
            <a:pPr marL="0" lvl="0" indent="0">
              <a:buNone/>
            </a:pPr>
            <a:endParaRPr lang="en-GB" sz="3700" b="1" dirty="0"/>
          </a:p>
          <a:p>
            <a:pPr marL="0" lvl="0" indent="0">
              <a:buNone/>
            </a:pPr>
            <a:r>
              <a:rPr lang="en-GB" b="1" dirty="0"/>
              <a:t>6 FEBRUARY 2019</a:t>
            </a:r>
            <a:endParaRPr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15 January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1725643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announcements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D68367-0469-F24C-A782-45976BA165FB}"/>
              </a:ext>
            </a:extLst>
          </p:cNvPr>
          <p:cNvSpPr txBox="1"/>
          <p:nvPr/>
        </p:nvSpPr>
        <p:spPr>
          <a:xfrm>
            <a:off x="281548" y="2533720"/>
            <a:ext cx="833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lvl="1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33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962718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Just writing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D68367-0469-F24C-A782-45976BA165FB}"/>
              </a:ext>
            </a:extLst>
          </p:cNvPr>
          <p:cNvSpPr txBox="1"/>
          <p:nvPr/>
        </p:nvSpPr>
        <p:spPr>
          <a:xfrm>
            <a:off x="281548" y="2533720"/>
            <a:ext cx="8331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(5 min.)</a:t>
            </a:r>
          </a:p>
          <a:p>
            <a:pPr lvl="1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What are some of the challenges you encountered in the field?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Are there any ethical challenges you ran into?</a:t>
            </a:r>
          </a:p>
          <a:p>
            <a:pPr lvl="1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endParaRPr lang="en-US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31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239" y="1726023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Aileen Boyle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D441DA-55D8-B44D-8EE7-0F8BCE91DEE4}"/>
              </a:ext>
            </a:extLst>
          </p:cNvPr>
          <p:cNvSpPr txBox="1"/>
          <p:nvPr/>
        </p:nvSpPr>
        <p:spPr>
          <a:xfrm>
            <a:off x="235366" y="2734155"/>
            <a:ext cx="8368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Edinburgh Chamber of Commerce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0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948" y="2362028"/>
            <a:ext cx="8084288" cy="1362075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en-GB" dirty="0"/>
              <a:t>Your group’s experience so far </a:t>
            </a:r>
            <a:br>
              <a:rPr lang="en-GB" dirty="0"/>
            </a:br>
            <a:r>
              <a:rPr lang="en-GB" dirty="0"/>
              <a:t>and plans for the day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19889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90" y="1295227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Questions about the group presentation?</a:t>
            </a:r>
            <a:endParaRPr lang="en-GB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176F48-D309-6842-83B2-B902F72FD637}"/>
              </a:ext>
            </a:extLst>
          </p:cNvPr>
          <p:cNvSpPr txBox="1"/>
          <p:nvPr/>
        </p:nvSpPr>
        <p:spPr>
          <a:xfrm>
            <a:off x="175381" y="3333275"/>
            <a:ext cx="881621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Deadline: 9:00, Friday 8 February 2016</a:t>
            </a:r>
          </a:p>
          <a:p>
            <a:pPr lvl="2"/>
            <a:endParaRPr lang="en-GB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More details: </a:t>
            </a:r>
            <a:r>
              <a:rPr lang="en-GB" sz="2200" b="1" dirty="0">
                <a:solidFill>
                  <a:schemeClr val="bg1"/>
                </a:solidFill>
                <a:latin typeface="Century Gothic" panose="020B0502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https://edinburghlivinglab.github.io/ddc/assignment_r1/</a:t>
            </a:r>
          </a:p>
          <a:p>
            <a:endParaRPr lang="en-US" sz="2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30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349" y="2095891"/>
            <a:ext cx="7772400" cy="1362075"/>
          </a:xfrm>
        </p:spPr>
        <p:txBody>
          <a:bodyPr>
            <a:normAutofit/>
          </a:bodyPr>
          <a:lstStyle/>
          <a:p>
            <a:pPr algn="ctr" fontAlgn="base"/>
            <a:r>
              <a:rPr lang="en-GB" dirty="0"/>
              <a:t>Good luck </a:t>
            </a:r>
            <a:br>
              <a:rPr lang="en-GB" dirty="0"/>
            </a:br>
            <a:r>
              <a:rPr lang="en-GB" dirty="0"/>
              <a:t>on your design sprint!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86216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7023</TotalTime>
  <Words>115</Words>
  <Application>Microsoft Macintosh PowerPoint</Application>
  <PresentationFormat>On-screen Show (4:3)</PresentationFormat>
  <Paragraphs>30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Office Theme</vt:lpstr>
      <vt:lpstr>DATA, DESIGN &amp; THE CITY</vt:lpstr>
      <vt:lpstr>announcements</vt:lpstr>
      <vt:lpstr>Just writing</vt:lpstr>
      <vt:lpstr>Aileen Boyle</vt:lpstr>
      <vt:lpstr>Your group’s experience so far  and plans for the day</vt:lpstr>
      <vt:lpstr>Questions about the group presentation?</vt:lpstr>
      <vt:lpstr>Good luck  on your design sprint!</vt:lpstr>
    </vt:vector>
  </TitlesOfParts>
  <LinksUpToDate>false</LinksUpToDate>
  <SharedDoc>false</SharedDoc>
  <HyperlinksChanged>false</HyperlinksChanged>
  <AppVersion>16.0016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Design and Society</dc:title>
  <dc:creator>Ewan Klein, Hassan Waheed, Alexis Heeren</dc:creator>
  <cp:keywords/>
  <cp:lastModifiedBy>CURRIE Morgan</cp:lastModifiedBy>
  <cp:revision>84</cp:revision>
  <dcterms:created xsi:type="dcterms:W3CDTF">2018-11-01T20:24:52Z</dcterms:created>
  <dcterms:modified xsi:type="dcterms:W3CDTF">2019-02-05T20:52:37Z</dcterms:modified>
</cp:coreProperties>
</file>