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Selecione o genero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Selecione a Região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0b23f4f-2abc-400c-915c-cb135eaba8c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bf8644a18b248bb" /><Relationship Type="http://schemas.openxmlformats.org/officeDocument/2006/relationships/slideLayout" Target="/ppt/slideLayouts/slideLayout8.xml" Id="Rba0dab45ca1a4cf3" /><Relationship Type="http://schemas.openxmlformats.org/officeDocument/2006/relationships/hyperlink" Target="https://app.powerbi.com/groups/me/reports/c0b23f4f-2abc-400c-915c-cb135eaba8c2/?pbi_source=PowerPoint" TargetMode="External" Id="RelId0" /><Relationship Type="http://schemas.openxmlformats.org/officeDocument/2006/relationships/image" Target="/ppt/media/image4.png" Id="imgId2882418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28/03/2022 13:12:52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28/03/2022 12:45:28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textbox ,card ,pieChart ,clusteredColumnChart ,scatterChart ,donutChart ,card ,Selecione o genero ,Selecione a Região 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8241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Analise de Gastos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