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307b66b-3fbd-4d16-a7e3-1fff693e425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8cbf755ac2a4dc5" /><Relationship Type="http://schemas.openxmlformats.org/officeDocument/2006/relationships/slideLayout" Target="/ppt/slideLayouts/slideLayout8.xml" Id="Ra803ce1a19c545a0" /><Relationship Type="http://schemas.openxmlformats.org/officeDocument/2006/relationships/hyperlink" Target="https://app.powerbi.com/groups/me/reports/3307b66b-3fbd-4d16-a7e3-1fff693e4258/?pbi_source=PowerPoint" TargetMode="External" Id="RelId0" /><Relationship Type="http://schemas.openxmlformats.org/officeDocument/2006/relationships/image" Target="/ppt/media/image4.png" Id="imgId2867891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Exercicio2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24/03/2022 19:12:29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24/03/2022 12:21:59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reemap ,scatterChart ,kpi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6789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Exercicio2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