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4CA65-0370-48AB-98A2-CBDB2EA5624E}" v="47" dt="2022-06-25T17:05:42.696"/>
    <p1510:client id="{F9F9F757-4E8A-44DE-B9F3-38BE19E7905C}" v="466" dt="2022-06-25T18:34:55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25/06/2022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2308B3C-E222-BE8B-43EF-0DB8B63BD009}"/>
              </a:ext>
            </a:extLst>
          </p:cNvPr>
          <p:cNvSpPr txBox="1"/>
          <p:nvPr/>
        </p:nvSpPr>
        <p:spPr>
          <a:xfrm>
            <a:off x="4600054" y="714233"/>
            <a:ext cx="651017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>
                <a:latin typeface="Calibri"/>
                <a:cs typeface="Segoe UI"/>
              </a:rPr>
              <a:t>CRIAR O BANCO DE DADOS NO MYSQL, CONSULTAS NO PHP MY ADMIN.</a:t>
            </a:r>
            <a:r>
              <a:rPr lang="pt-BR" sz="1600" b="1" dirty="0">
                <a:latin typeface="Calibri"/>
                <a:cs typeface="Calibri"/>
              </a:rPr>
              <a:t> </a:t>
            </a:r>
          </a:p>
          <a:p>
            <a:pPr algn="ctr"/>
            <a:r>
              <a:rPr lang="pt-BR" sz="1100" dirty="0">
                <a:latin typeface="Calibri"/>
                <a:cs typeface="Segoe UI"/>
              </a:rPr>
              <a:t> </a:t>
            </a:r>
            <a:r>
              <a:rPr lang="pt-BR" sz="1100" dirty="0">
                <a:latin typeface="Calibri"/>
                <a:cs typeface="Calibri"/>
              </a:rPr>
              <a:t> </a:t>
            </a:r>
          </a:p>
        </p:txBody>
      </p:sp>
      <p:pic>
        <p:nvPicPr>
          <p:cNvPr id="6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CCA52C-67FD-25FE-F4F3-214B9693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01" y="1217739"/>
            <a:ext cx="8183727" cy="44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20EE9AE2-1C10-BE1E-0E8B-E1EB7B17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05" y="841896"/>
            <a:ext cx="9775775" cy="579859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2873E7-EF36-D231-F987-1D82C209E90C}"/>
              </a:ext>
            </a:extLst>
          </p:cNvPr>
          <p:cNvSpPr txBox="1"/>
          <p:nvPr/>
        </p:nvSpPr>
        <p:spPr>
          <a:xfrm>
            <a:off x="800670" y="300250"/>
            <a:ext cx="11216183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Segoe UI"/>
              </a:rPr>
              <a:t>NICIAR A CRIAÇÃO DOS REPORTS PARA O USUARIO .</a:t>
            </a:r>
            <a:endParaRPr lang="pt-BR" dirty="0">
              <a:latin typeface="Calibri"/>
              <a:cs typeface="Calibri"/>
            </a:endParaRPr>
          </a:p>
          <a:p>
            <a:endParaRPr lang="pt-BR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23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737F99E-6621-5F04-830D-DCC9C6CE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97" y="1093241"/>
            <a:ext cx="9363215" cy="55677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056952-54A6-5A43-3786-D06D5E201790}"/>
              </a:ext>
            </a:extLst>
          </p:cNvPr>
          <p:cNvSpPr txBox="1"/>
          <p:nvPr/>
        </p:nvSpPr>
        <p:spPr>
          <a:xfrm>
            <a:off x="891655" y="357117"/>
            <a:ext cx="1088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Segoe UI"/>
              </a:rPr>
              <a:t>PUBLICAR O DASHBOARD NO POWER BI SERVICE</a:t>
            </a:r>
            <a:r>
              <a:rPr lang="pt-BR" dirty="0">
                <a:latin typeface="Calibri"/>
                <a:cs typeface="Segoe UI"/>
              </a:rPr>
              <a:t>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pt-BR" dirty="0">
                <a:latin typeface="Calibr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9674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5216AC-8588-5191-A024-A7A6F1F606A4}"/>
              </a:ext>
            </a:extLst>
          </p:cNvPr>
          <p:cNvSpPr txBox="1"/>
          <p:nvPr/>
        </p:nvSpPr>
        <p:spPr>
          <a:xfrm>
            <a:off x="802944" y="250209"/>
            <a:ext cx="11130155" cy="5447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b="1">
                <a:solidFill>
                  <a:schemeClr val="tx2"/>
                </a:solidFill>
              </a:rPr>
              <a:t>CONECTAR O GATEWAY COM OS APLICATIVOS VISUAL STUDIO 2019, POWER BI e AZURE.</a:t>
            </a:r>
            <a:r>
              <a:rPr lang="en-US">
                <a:solidFill>
                  <a:schemeClr val="tx2"/>
                </a:solidFill>
              </a:rPr>
              <a:t> </a:t>
            </a:r>
            <a:endParaRPr lang="pt-BR"/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646A4213-821D-ECBF-25BD-E7373250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73" y="852482"/>
            <a:ext cx="9769781" cy="58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6D39A4F-5CDA-C6CC-86C5-E2CD7987B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938" y="989747"/>
            <a:ext cx="9991866" cy="5775846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A38B97-4BA3-9F8E-DC97-E0A6E9009385}"/>
              </a:ext>
            </a:extLst>
          </p:cNvPr>
          <p:cNvSpPr txBox="1"/>
          <p:nvPr/>
        </p:nvSpPr>
        <p:spPr>
          <a:xfrm>
            <a:off x="994013" y="459475"/>
            <a:ext cx="110114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>
                <a:latin typeface="Calibri"/>
                <a:cs typeface="Segoe UI"/>
              </a:rPr>
              <a:t>CONECTAR O ON-PREMISES DATA GATEWAY COM OS APLICATIVOS.</a:t>
            </a:r>
            <a:r>
              <a:rPr lang="pt-BR" b="1">
                <a:latin typeface="Calibri"/>
                <a:cs typeface="Calibri"/>
              </a:rPr>
              <a:t> </a:t>
            </a:r>
          </a:p>
          <a:p>
            <a:endParaRPr lang="pt-BR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08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DCDF085-CDC7-526B-1D18-18F502C91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31" y="921509"/>
            <a:ext cx="9855388" cy="585545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042F5CD-3654-2D0F-D89F-EC2DC46D3273}"/>
              </a:ext>
            </a:extLst>
          </p:cNvPr>
          <p:cNvSpPr txBox="1"/>
          <p:nvPr/>
        </p:nvSpPr>
        <p:spPr>
          <a:xfrm>
            <a:off x="743804" y="345743"/>
            <a:ext cx="113981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Segoe UI"/>
              </a:rPr>
              <a:t>CONECTAR O ON-PREMISES DATA GATEWAY COM OS APLICATIVOS.</a:t>
            </a:r>
            <a:r>
              <a:rPr lang="pt-BR" dirty="0">
                <a:latin typeface="Calibri"/>
                <a:cs typeface="Calibri"/>
              </a:rPr>
              <a:t> </a:t>
            </a:r>
          </a:p>
          <a:p>
            <a:endParaRPr lang="pt-BR">
              <a:latin typeface="Calibri"/>
              <a:cs typeface="Calibri"/>
            </a:endParaRPr>
          </a:p>
          <a:p>
            <a:pPr algn="ctr"/>
            <a:endParaRPr lang="pt-B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94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1118A41-A098-5D9E-79D3-6C1EFFF6D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19" y="716793"/>
            <a:ext cx="9946371" cy="5946439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990841-2238-7C93-BEA4-363CE8046A6E}"/>
              </a:ext>
            </a:extLst>
          </p:cNvPr>
          <p:cNvSpPr txBox="1"/>
          <p:nvPr/>
        </p:nvSpPr>
        <p:spPr>
          <a:xfrm>
            <a:off x="903027" y="345744"/>
            <a:ext cx="11102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</a:rPr>
              <a:t>INICIAR O SERVIDOR AZURE ANALYSIS SERVICES.</a:t>
            </a:r>
            <a:r>
              <a:rPr lang="pt-BR" dirty="0">
                <a:latin typeface="Calibri"/>
                <a:cs typeface="Calibr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17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06C164E-2322-6C72-AB7D-F7C082A41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702" y="932882"/>
            <a:ext cx="9832640" cy="584408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5599A6-F2A9-ED11-2B12-A724EA3855B4}"/>
              </a:ext>
            </a:extLst>
          </p:cNvPr>
          <p:cNvSpPr txBox="1"/>
          <p:nvPr/>
        </p:nvSpPr>
        <p:spPr>
          <a:xfrm>
            <a:off x="766551" y="402610"/>
            <a:ext cx="1117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</a:rPr>
              <a:t>INICIAR O SERVIDOR AZURE ANALYSIS SERVICES.</a:t>
            </a:r>
            <a:r>
              <a:rPr lang="pt-BR" b="1" dirty="0">
                <a:latin typeface="Calibri"/>
                <a:cs typeface="Calibri"/>
              </a:rPr>
              <a:t> 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398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4BFAB67-9AF8-1499-96C1-CE8EEB77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700" y="978373"/>
            <a:ext cx="9889507" cy="5878201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E8BE05-642B-3D0A-1FDA-0EC7D046B84E}"/>
              </a:ext>
            </a:extLst>
          </p:cNvPr>
          <p:cNvSpPr txBox="1"/>
          <p:nvPr/>
        </p:nvSpPr>
        <p:spPr>
          <a:xfrm>
            <a:off x="903027" y="516340"/>
            <a:ext cx="1088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</a:rPr>
              <a:t>CONECTAR O VISUAL STUDIO COM MYSQL DB .</a:t>
            </a:r>
            <a:r>
              <a:rPr lang="pt-BR" b="1" dirty="0">
                <a:latin typeface="Calibri"/>
                <a:cs typeface="Calibri"/>
              </a:rPr>
              <a:t> 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096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0A4B92E-37D2-ADE3-3D0A-52D37650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56" y="899331"/>
            <a:ext cx="9741656" cy="5798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D73AF0-B20C-4E5F-4EC5-202A530CF48F}"/>
              </a:ext>
            </a:extLst>
          </p:cNvPr>
          <p:cNvSpPr txBox="1"/>
          <p:nvPr/>
        </p:nvSpPr>
        <p:spPr>
          <a:xfrm>
            <a:off x="777924" y="436729"/>
            <a:ext cx="11273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Segoe UI"/>
              </a:rPr>
              <a:t>CRIAR RELACIONAMENTOS .</a:t>
            </a:r>
            <a:r>
              <a:rPr lang="pt-BR" dirty="0">
                <a:latin typeface="Calibri"/>
                <a:cs typeface="Calibri"/>
              </a:rPr>
              <a:t> </a:t>
            </a:r>
          </a:p>
          <a:p>
            <a:pPr algn="ctr"/>
            <a:endParaRPr lang="pt-BR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664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8CF2B3-E822-327F-2A3C-873F66659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1" y="1092106"/>
            <a:ext cx="9548313" cy="5673486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53A895-F107-AD1F-3CE0-C2AAE62258DF}"/>
              </a:ext>
            </a:extLst>
          </p:cNvPr>
          <p:cNvSpPr txBox="1"/>
          <p:nvPr/>
        </p:nvSpPr>
        <p:spPr>
          <a:xfrm>
            <a:off x="800669" y="550460"/>
            <a:ext cx="11295796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Segoe UI"/>
              </a:rPr>
              <a:t>CONECTAR O POWER BI COM O AZURE.</a:t>
            </a:r>
            <a:r>
              <a:rPr lang="pt-BR" dirty="0">
                <a:latin typeface="Calibri"/>
                <a:cs typeface="Calibri"/>
              </a:rPr>
              <a:t> </a:t>
            </a:r>
          </a:p>
          <a:p>
            <a:endParaRPr lang="pt-BR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4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Cortar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206</cp:revision>
  <dcterms:created xsi:type="dcterms:W3CDTF">2022-06-25T15:53:33Z</dcterms:created>
  <dcterms:modified xsi:type="dcterms:W3CDTF">2022-06-25T18:36:51Z</dcterms:modified>
</cp:coreProperties>
</file>