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on left, text on right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5.jpg"/><Relationship Id="rId5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7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3.jpg"/><Relationship Id="rId5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9600"/>
            <a:ext cx="7772400" cy="59547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Acupuncture: Animal and Human</a:t>
            </a:r>
            <a:endParaRPr/>
          </a:p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Cassandra Davis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0"/>
            <a:ext cx="4724400" cy="33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2971800"/>
            <a:ext cx="3425825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" y="3962400"/>
            <a:ext cx="3589337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457200" y="914400"/>
            <a:ext cx="35814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Laser Acupuncture </a:t>
            </a:r>
            <a:endParaRPr/>
          </a:p>
        </p:txBody>
      </p:sp>
      <p:sp>
        <p:nvSpPr>
          <p:cNvPr id="127" name="Google Shape;127;p17"/>
          <p:cNvSpPr txBox="1"/>
          <p:nvPr>
            <p:ph idx="4294967295"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28600"/>
            <a:ext cx="4330700" cy="64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>
            <p:ph type="title"/>
          </p:nvPr>
        </p:nvSpPr>
        <p:spPr>
          <a:xfrm>
            <a:off x="304800" y="533400"/>
            <a:ext cx="47244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 Acupuncture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3238F"/>
            </a:gs>
            <a:gs pos="100000">
              <a:schemeClr val="accent2"/>
            </a:gs>
          </a:gsLst>
          <a:lin ang="5400000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b="0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Cupping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981200"/>
            <a:ext cx="3581400" cy="2287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3733800"/>
            <a:ext cx="26479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762000"/>
            <a:ext cx="41148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/>
          <p:nvPr/>
        </p:nvSpPr>
        <p:spPr>
          <a:xfrm rot="5400000">
            <a:off x="-266700" y="2400300"/>
            <a:ext cx="4495800" cy="1676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8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800000"/>
                </a:solidFill>
                <a:latin typeface="Arial Black"/>
              </a:rPr>
              <a:t>BEAR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228600"/>
            <a:ext cx="3282950" cy="64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304800"/>
            <a:ext cx="3124200" cy="62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 txBox="1"/>
          <p:nvPr>
            <p:ph idx="4294967295" type="title"/>
          </p:nvPr>
        </p:nvSpPr>
        <p:spPr>
          <a:xfrm>
            <a:off x="685800" y="2667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QI	~	Chi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228600"/>
            <a:ext cx="14605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" y="2590800"/>
            <a:ext cx="4035425" cy="396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62600" y="3200400"/>
            <a:ext cx="25908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/>
          <p:nvPr/>
        </p:nvSpPr>
        <p:spPr>
          <a:xfrm>
            <a:off x="4251325" y="574675"/>
            <a:ext cx="625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0"/>
          <p:cNvSpPr txBox="1"/>
          <p:nvPr/>
        </p:nvSpPr>
        <p:spPr>
          <a:xfrm>
            <a:off x="3962400" y="685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endParaRPr/>
          </a:p>
        </p:txBody>
      </p:sp>
      <p:pic>
        <p:nvPicPr>
          <p:cNvPr id="71" name="Google Shape;71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0200" y="304800"/>
            <a:ext cx="16668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876800" cy="4160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6200" y="1800225"/>
            <a:ext cx="4508500" cy="50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/>
        </p:nvSpPr>
        <p:spPr>
          <a:xfrm>
            <a:off x="304800" y="4724400"/>
            <a:ext cx="304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b="0" i="0" lang="en-US" sz="5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Acupoints</a:t>
            </a:r>
            <a:endParaRPr/>
          </a:p>
        </p:txBody>
      </p:sp>
      <p:sp>
        <p:nvSpPr>
          <p:cNvPr id="79" name="Google Shape;79;p11"/>
          <p:cNvSpPr txBox="1"/>
          <p:nvPr>
            <p:ph idx="4294967295"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304800"/>
            <a:ext cx="6400800" cy="602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767012"/>
            <a:ext cx="4724400" cy="3811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0"/>
            <a:ext cx="4876800" cy="34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66937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4114800"/>
            <a:ext cx="36576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3600" y="1752600"/>
            <a:ext cx="3457575" cy="251936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4648200" y="457200"/>
            <a:ext cx="41910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Needle Placement 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381000" y="36576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 ^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2667000" y="46482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Hand</a:t>
            </a:r>
            <a:endParaRPr/>
          </a:p>
        </p:txBody>
      </p:sp>
      <p:sp>
        <p:nvSpPr>
          <p:cNvPr id="101" name="Google Shape;101;p14"/>
          <p:cNvSpPr txBox="1"/>
          <p:nvPr>
            <p:ph idx="4294967295"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hlink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Breeched Births 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600200"/>
            <a:ext cx="2628900" cy="34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8400" y="1600200"/>
            <a:ext cx="2628900" cy="34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4800" y="1981200"/>
            <a:ext cx="760412" cy="76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67000" y="4419600"/>
            <a:ext cx="379412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66700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190500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3124200" y="685800"/>
            <a:ext cx="5105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Electro-Acupuncture</a:t>
            </a:r>
            <a:endParaRPr/>
          </a:p>
        </p:txBody>
      </p:sp>
      <p:sp>
        <p:nvSpPr>
          <p:cNvPr id="118" name="Google Shape;118;p16"/>
          <p:cNvSpPr txBox="1"/>
          <p:nvPr>
            <p:ph idx="4294967295"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">
      <a:dk1>
        <a:srgbClr val="000000"/>
      </a:dk1>
      <a:lt1>
        <a:srgbClr val="9933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9933FF"/>
      </a:accent3>
      <a:accent4>
        <a:srgbClr val="00CC99"/>
      </a:accent4>
      <a:accent5>
        <a:srgbClr val="3333CC"/>
      </a:accent5>
      <a:accent6>
        <a:srgbClr val="9933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