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FFFF00"/>
              </a:gs>
              <a:gs pos="100000">
                <a:srgbClr val="006600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304800" y="990600"/>
            <a:ext cx="8458200" cy="5257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914400" y="0"/>
            <a:ext cx="685800" cy="6858000"/>
          </a:xfrm>
          <a:prstGeom prst="rect">
            <a:avLst/>
          </a:prstGeom>
          <a:gradFill>
            <a:gsLst>
              <a:gs pos="0">
                <a:srgbClr val="006600"/>
              </a:gs>
              <a:gs pos="100000">
                <a:srgbClr val="CCCC00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0" y="4876800"/>
            <a:ext cx="9144000" cy="76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