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0" y="533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“To Be Or Not To       BE”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447800" y="2590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Maulin Patel and Ryan Hoshi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019800" y="685800"/>
            <a:ext cx="10572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omic Sans MS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GC/MS diagram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Oral explanation of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standard curve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Process, trial error:  methods used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of standard curve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solution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of sampling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Data, results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Graphs???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experimentation, suggestions (problems encountered in experimentation)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Acknowledgements, picture gallery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applications for phytoremediation, implications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-1447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omic Sans MS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Overview:</a:t>
            </a:r>
            <a:endParaRPr/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685800" y="1905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 varieties subjected to MTBE for phytoremediation: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2286000" y="3048000"/>
            <a:ext cx="3195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Soy Bean &amp; Broad Bean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838200" y="3733800"/>
            <a:ext cx="6172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Exposed for five day period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 ppm MTBE concentratio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system isolated in air tight apparatus</a:t>
            </a:r>
            <a:endParaRPr/>
          </a:p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MTBE 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Use, history of MTBE, facts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 of pollution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phytoremediation </a:t>
            </a:r>
            <a:endParaRPr/>
          </a:p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Pictures, diagrams, other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researched info on phytoremediation, HOW we chose which plants to use, pictures of plants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list, instrumentation</a:t>
            </a:r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Procedure, how we raised plants</a:t>
            </a:r>
            <a:endParaRPr/>
          </a:p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Procedure, development of apparatus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GC/MS</a:t>
            </a:r>
            <a:b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instrumental method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GC/MS…… theory,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