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82" r:id="rId1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T Sans Narrow" panose="020B0506020203020204" pitchFamily="34" charset="7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5599F6-8D1C-46CA-A249-36CF1BF21E16}">
  <a:tblStyle styleId="{265599F6-8D1C-46CA-A249-36CF1BF21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5"/>
    <p:restoredTop sz="94701"/>
  </p:normalViewPr>
  <p:slideViewPr>
    <p:cSldViewPr snapToGrid="0">
      <p:cViewPr varScale="1">
        <p:scale>
          <a:sx n="185" d="100"/>
          <a:sy n="185" d="100"/>
        </p:scale>
        <p:origin x="192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448a1ed3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448a1ed3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448a1ed3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448a1ed3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448a1ed3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448a1ed3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448a1ed3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448a1ed3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448a1ed3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448a1ed3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448a1ed3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448a1ed3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48a1ed3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48a1ed3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448a1ed3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448a1ed3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448a1ed3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448a1ed3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48a1ed3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48a1ed3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448a1ed3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448a1ed3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48a1ed3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48a1ed3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448a1ed3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448a1ed3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448a1ed3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448a1ed3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448a1ed3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448a1ed3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48a1ed3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48a1ed3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448a1ed3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448a1ed3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ECE 157A/272A Homework 3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&lt;Student Name&gt;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/>
              <a:t>Skin Lesion Q9: VGG-16 Finetune Preprocessing steps, data split, optimization params</a:t>
            </a:r>
            <a:endParaRPr sz="3240" dirty="0"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Preprocessing Steps:</a:t>
                      </a:r>
                      <a:endParaRPr/>
                    </a:p>
                  </a:txBody>
                  <a:tcPr marL="91425" marR="91425" marT="91425" marB="91425"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Structure: (Optional)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split: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training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validation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 + Parameters: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/>
              <a:t>Skin Lesion Q10: VGG-16 Finetune Loss + Accuracy Plots</a:t>
            </a:r>
            <a:endParaRPr sz="3240" dirty="0"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Loss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Accuracy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>
                  <a:txBody>
                    <a:bodyPr/>
                    <a:lstStyle/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Model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/>
              <a:t>Skin Lesion Q11: Considering the domain of the data (pigmented skin lesions), what are the specific challenges and advantages that make one model more suitable than the other?</a:t>
            </a:r>
            <a:endParaRPr sz="2000" dirty="0"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&lt;Answer Here – does not need to fill the box&gt;</a:t>
                      </a:r>
                      <a:endParaRPr/>
                    </a:p>
                  </a:txBody>
                  <a:tcPr marL="91425" marR="91425" marT="91425" marB="91425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/>
              <a:t>CalTech-256 Q12: Custom NN Preprocessing steps, data split, model structure, optimization params</a:t>
            </a:r>
            <a:endParaRPr sz="3240" dirty="0"/>
          </a:p>
        </p:txBody>
      </p:sp>
      <p:graphicFrame>
        <p:nvGraphicFramePr>
          <p:cNvPr id="163" name="Google Shape;163;p29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Preprocessing Steps:</a:t>
                      </a:r>
                      <a:endParaRPr/>
                    </a:p>
                  </a:txBody>
                  <a:tcPr marL="91425" marR="91425" marT="91425" marB="91425"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Structure: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split: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training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validation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 + Parameters: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/>
              <a:t>CalTech-256 Q13: Custom NN Loss + Accuracy Plots</a:t>
            </a:r>
            <a:endParaRPr sz="3240" dirty="0"/>
          </a:p>
        </p:txBody>
      </p:sp>
      <p:graphicFrame>
        <p:nvGraphicFramePr>
          <p:cNvPr id="169" name="Google Shape;169;p30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Loss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Accuracy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>
                  <a:txBody>
                    <a:bodyPr/>
                    <a:lstStyle/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Model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/>
              <a:t>CalTech-256 Q14: VGG-16 Finetune Preprocessing steps, data split, optimization params</a:t>
            </a:r>
            <a:endParaRPr sz="3240" dirty="0"/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Preprocessing Steps:</a:t>
                      </a:r>
                      <a:endParaRPr/>
                    </a:p>
                  </a:txBody>
                  <a:tcPr marL="91425" marR="91425" marT="91425" marB="91425"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Structure: (Optional)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split: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training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validation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 + Parameters: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/>
              <a:t>CalTech-256 Q15: VGG-16 Finetune Loss + Accuracy Plots</a:t>
            </a:r>
            <a:endParaRPr sz="3240" dirty="0"/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Loss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Accuracy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>
                  <a:txBody>
                    <a:bodyPr/>
                    <a:lstStyle/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Model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/>
              <a:t>CalTech-256 Q16: Considering the domain of the data (natural images of objects), what are the specific challenges and advantages that make one model more suitable than the other?</a:t>
            </a:r>
            <a:endParaRPr sz="2000" dirty="0"/>
          </a:p>
        </p:txBody>
      </p:sp>
      <p:graphicFrame>
        <p:nvGraphicFramePr>
          <p:cNvPr id="187" name="Google Shape;187;p33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&lt;Answer Here – does not need to fill the box&gt;</a:t>
                      </a:r>
                      <a:endParaRPr/>
                    </a:p>
                  </a:txBody>
                  <a:tcPr marL="91425" marR="91425" marT="91425" marB="91425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 dirty="0"/>
              <a:t>Summary Q17: Is one of the three datasets “easier” to classify than the other two? Please explain your answer. Additionally, please provide your definition for “easier” in the context of this question.</a:t>
            </a:r>
            <a:endParaRPr sz="2600" dirty="0"/>
          </a:p>
        </p:txBody>
      </p:sp>
      <p:graphicFrame>
        <p:nvGraphicFramePr>
          <p:cNvPr id="223" name="Google Shape;223;p39"/>
          <p:cNvGraphicFramePr/>
          <p:nvPr/>
        </p:nvGraphicFramePr>
        <p:xfrm>
          <a:off x="311700" y="1369050"/>
          <a:ext cx="8520600" cy="351487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1625">
                <a:tc rowSpan="3"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&lt;Answer Here – does not need to fill the box&gt;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62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62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 err="1"/>
              <a:t>WaferMap</a:t>
            </a:r>
            <a:r>
              <a:rPr lang="en" sz="3240" dirty="0"/>
              <a:t> Q1: Custom NN Preprocessing steps, data split, model structure, optimization params</a:t>
            </a:r>
            <a:endParaRPr sz="3240" dirty="0"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Preprocessing Steps:</a:t>
                      </a:r>
                      <a:endParaRPr/>
                    </a:p>
                  </a:txBody>
                  <a:tcPr marL="91425" marR="91425" marT="91425" marB="91425"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Structure: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split: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training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validation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 + Parameters: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WaferMap Q2: Custom NN Loss + Accuracy Plots</a:t>
            </a:r>
            <a:endParaRPr sz="3240"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Loss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Accuracy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>
                  <a:txBody>
                    <a:bodyPr/>
                    <a:lstStyle/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Model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WaferMap Q3: VGG-16 Finetune Preprocessing steps, data split, optimization params</a:t>
            </a:r>
            <a:endParaRPr sz="3240"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Preprocessing Steps:</a:t>
                      </a:r>
                      <a:endParaRPr/>
                    </a:p>
                  </a:txBody>
                  <a:tcPr marL="91425" marR="91425" marT="91425" marB="91425"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Structure: (Optional)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split: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training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validation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 + Parameters: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WaferMap Q4: VGG-16 Finetune Loss + Accuracy Plots</a:t>
            </a:r>
            <a:endParaRPr sz="3240"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Loss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Accuracy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>
                  <a:txBody>
                    <a:bodyPr/>
                    <a:lstStyle/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Model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49450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WaferMap Q5: Considering the domain of the data (semiconductor wafer testing), what are the specific challenges and advantages that make one model more suitable than the other?</a:t>
            </a:r>
            <a:endParaRPr sz="2000"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&lt;Answer Here – does not need to fill the box&gt;</a:t>
                      </a:r>
                      <a:endParaRPr/>
                    </a:p>
                  </a:txBody>
                  <a:tcPr marL="91425" marR="91425" marT="91425" marB="91425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dirty="0" err="1"/>
              <a:t>WaferMap</a:t>
            </a:r>
            <a:r>
              <a:rPr lang="en" sz="1800" dirty="0"/>
              <a:t> Q6: When accounting for trade-offs between data availability, data characteristics, the models’ applicability, and your domain knowledge of wafer map patterns, which of the three methods (feature-based model from homework 2, custom neural network, foundation models) would you prefer to train a model?</a:t>
            </a:r>
            <a:endParaRPr sz="1800" dirty="0"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311700" y="1369050"/>
          <a:ext cx="8520600" cy="351487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1625">
                <a:tc rowSpan="3"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&lt;Answer Here – does not need to fill the box&gt;</a:t>
                      </a:r>
                      <a:endParaRPr/>
                    </a:p>
                  </a:txBody>
                  <a:tcPr marL="91425" marR="91425" marT="91425" marB="91425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62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625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/>
              <a:t>Skin Lesion Q7: Custom NN Preprocessing steps, data split, model structure, optimization params</a:t>
            </a:r>
            <a:endParaRPr sz="3240" dirty="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Preprocessing Steps:</a:t>
                      </a:r>
                      <a:endParaRPr/>
                    </a:p>
                  </a:txBody>
                  <a:tcPr marL="91425" marR="91425" marT="91425" marB="91425"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Structure: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split: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training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__% validation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 + Parameters: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142575"/>
            <a:ext cx="852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 dirty="0"/>
              <a:t>Skin Lesion Q8: Custom NN Loss + Accuracy Plots</a:t>
            </a:r>
            <a:endParaRPr sz="3240" dirty="0"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311700" y="1140900"/>
          <a:ext cx="8520600" cy="3743025"/>
        </p:xfrm>
        <a:graphic>
          <a:graphicData uri="http://schemas.openxmlformats.org/drawingml/2006/table">
            <a:tbl>
              <a:tblPr>
                <a:noFill/>
                <a:tableStyleId>{265599F6-8D1C-46CA-A249-36CF1BF21E16}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76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Loss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Accuracy Plot</a:t>
                      </a: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75">
                <a:tc gridSpan="4">
                  <a:txBody>
                    <a:bodyPr/>
                    <a:lstStyle/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Model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accuracy:</a:t>
                      </a:r>
                      <a:endParaRPr/>
                    </a:p>
                    <a:p>
                      <a:pPr marL="3200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620</Words>
  <Application>Microsoft Macintosh PowerPoint</Application>
  <PresentationFormat>On-screen Show (16:9)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PT Sans Narrow</vt:lpstr>
      <vt:lpstr>Open Sans</vt:lpstr>
      <vt:lpstr>Arial</vt:lpstr>
      <vt:lpstr>Tropic</vt:lpstr>
      <vt:lpstr>ECE 157A/272A Homework 3</vt:lpstr>
      <vt:lpstr>WaferMap Q1: Custom NN Preprocessing steps, data split, model structure, optimization params</vt:lpstr>
      <vt:lpstr>WaferMap Q2: Custom NN Loss + Accuracy Plots</vt:lpstr>
      <vt:lpstr>WaferMap Q3: VGG-16 Finetune Preprocessing steps, data split, optimization params</vt:lpstr>
      <vt:lpstr>WaferMap Q4: VGG-16 Finetune Loss + Accuracy Plots</vt:lpstr>
      <vt:lpstr>WaferMap Q5: Considering the domain of the data (semiconductor wafer testing), what are the specific challenges and advantages that make one model more suitable than the other?</vt:lpstr>
      <vt:lpstr>WaferMap Q6: When accounting for trade-offs between data availability, data characteristics, the models’ applicability, and your domain knowledge of wafer map patterns, which of the three methods (feature-based model from homework 2, custom neural network, foundation models) would you prefer to train a model?</vt:lpstr>
      <vt:lpstr>Skin Lesion Q7: Custom NN Preprocessing steps, data split, model structure, optimization params</vt:lpstr>
      <vt:lpstr>Skin Lesion Q8: Custom NN Loss + Accuracy Plots</vt:lpstr>
      <vt:lpstr>Skin Lesion Q9: VGG-16 Finetune Preprocessing steps, data split, optimization params</vt:lpstr>
      <vt:lpstr>Skin Lesion Q10: VGG-16 Finetune Loss + Accuracy Plots</vt:lpstr>
      <vt:lpstr>Skin Lesion Q11: Considering the domain of the data (pigmented skin lesions), what are the specific challenges and advantages that make one model more suitable than the other?</vt:lpstr>
      <vt:lpstr>CalTech-256 Q12: Custom NN Preprocessing steps, data split, model structure, optimization params</vt:lpstr>
      <vt:lpstr>CalTech-256 Q13: Custom NN Loss + Accuracy Plots</vt:lpstr>
      <vt:lpstr>CalTech-256 Q14: VGG-16 Finetune Preprocessing steps, data split, optimization params</vt:lpstr>
      <vt:lpstr>CalTech-256 Q15: VGG-16 Finetune Loss + Accuracy Plots</vt:lpstr>
      <vt:lpstr>CalTech-256 Q16: Considering the domain of the data (natural images of objects), what are the specific challenges and advantages that make one model more suitable than the other?</vt:lpstr>
      <vt:lpstr>Summary Q17: Is one of the three datasets “easier” to classify than the other two? Please explain your answer. Additionally, please provide your definition for “easier” in the context of this question.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Heekyung Lee</cp:lastModifiedBy>
  <cp:revision>6</cp:revision>
  <dcterms:modified xsi:type="dcterms:W3CDTF">2024-11-13T02:03:57Z</dcterms:modified>
</cp:coreProperties>
</file>