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8" r:id="rId3"/>
    <p:sldId id="262" r:id="rId4"/>
    <p:sldId id="257" r:id="rId5"/>
    <p:sldId id="259" r:id="rId6"/>
    <p:sldId id="261" r:id="rId7"/>
    <p:sldId id="264" r:id="rId8"/>
    <p:sldId id="272" r:id="rId9"/>
    <p:sldId id="273" r:id="rId10"/>
    <p:sldId id="280" r:id="rId11"/>
    <p:sldId id="279" r:id="rId12"/>
    <p:sldId id="260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39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r>
              <a:rPr lang="en" dirty="0">
                <a:solidFill>
                  <a:schemeClr val="accent1"/>
                </a:solidFill>
              </a:rPr>
              <a:t>Store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299" y="2059834"/>
            <a:ext cx="5191437" cy="8394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Modelo Entidade-Relação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168F85-177B-4D75-93A1-A1F8DEDFD32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Imagem 5" descr="Uma imagem com texto, monitor, captura de ecrã, ecrã&#10;&#10;Descrição gerada automaticamente">
            <a:extLst>
              <a:ext uri="{FF2B5EF4-FFF2-40B4-BE49-F238E27FC236}">
                <a16:creationId xmlns:a16="http://schemas.microsoft.com/office/drawing/2014/main" id="{1867C404-F7B3-46D2-B6A7-07AFA640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937"/>
            <a:ext cx="9144000" cy="49290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hão, parede, interior&#10;&#10;Descrição gerada automaticamente">
            <a:extLst>
              <a:ext uri="{FF2B5EF4-FFF2-40B4-BE49-F238E27FC236}">
                <a16:creationId xmlns:a16="http://schemas.microsoft.com/office/drawing/2014/main" id="{C416EA7E-15EE-4A1A-8BCE-151B57BEA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l="5564" t="12848" r="3396" b="18872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964156" y="363085"/>
            <a:ext cx="478350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Desenvolvedores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964156" y="1573685"/>
            <a:ext cx="3448187" cy="21637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/>
                </a:solidFill>
              </a:rPr>
              <a:t>Fábio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/>
                </a:solidFill>
              </a:rPr>
              <a:t>2020212310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/>
                </a:solidFill>
              </a:rPr>
              <a:t>uc2020212310@student.uc.pt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/>
                </a:solidFill>
              </a:rPr>
              <a:t>Eduardo Figueiredo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/>
                </a:solidFill>
              </a:rPr>
              <a:t>2020213717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accent2"/>
                </a:solidFill>
              </a:rPr>
              <a:t>uc2020213717@student.uc.pt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11758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CONCEITO</a:t>
            </a:r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3730413" y="1319254"/>
            <a:ext cx="2386200" cy="29359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Desenvolver uma aplicação capaz de gerir as vendas de uma loja online de produtos eletrónicos com a ajuda de uma Base de Dados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do Projeto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7A486B-5AB3-4104-B48F-E21D03F880A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55299" y="1451386"/>
            <a:ext cx="7576667" cy="3418200"/>
          </a:xfrm>
        </p:spPr>
        <p:txBody>
          <a:bodyPr/>
          <a:lstStyle/>
          <a:p>
            <a:pPr>
              <a:buFont typeface="Barlow Light" panose="00000400000000000000" pitchFamily="2" charset="0"/>
              <a:buChar char="-"/>
            </a:pPr>
            <a:r>
              <a:rPr lang="pt-PT" dirty="0"/>
              <a:t>Perceber a organização, planeamento e execução de uma aplicação</a:t>
            </a:r>
          </a:p>
          <a:p>
            <a:pPr>
              <a:buFont typeface="Barlow Light" panose="00000400000000000000" pitchFamily="2" charset="0"/>
              <a:buChar char="-"/>
            </a:pPr>
            <a:endParaRPr lang="pt-PT" dirty="0"/>
          </a:p>
          <a:p>
            <a:pPr>
              <a:buFont typeface="Barlow Light" panose="00000400000000000000" pitchFamily="2" charset="0"/>
              <a:buChar char="-"/>
            </a:pPr>
            <a:r>
              <a:rPr lang="pt-PT" dirty="0"/>
              <a:t>Desenhar, implementar e testar uma Base de Dados</a:t>
            </a:r>
          </a:p>
          <a:p>
            <a:pPr>
              <a:buFont typeface="Barlow Light" panose="00000400000000000000" pitchFamily="2" charset="0"/>
              <a:buChar char="-"/>
            </a:pPr>
            <a:endParaRPr lang="pt-PT" dirty="0"/>
          </a:p>
          <a:p>
            <a:pPr>
              <a:buFont typeface="Barlow Light" panose="00000400000000000000" pitchFamily="2" charset="0"/>
              <a:buChar char="-"/>
            </a:pPr>
            <a:r>
              <a:rPr lang="pt-PT" dirty="0"/>
              <a:t>Perceber a relação cliente-servidor através do SQL / pgSQL</a:t>
            </a:r>
          </a:p>
          <a:p>
            <a:pPr>
              <a:buFont typeface="Barlow Light" panose="00000400000000000000" pitchFamily="2" charset="0"/>
              <a:buChar char="-"/>
            </a:pP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299" y="2059834"/>
            <a:ext cx="5191437" cy="8394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Implementação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Agrupar 82">
            <a:extLst>
              <a:ext uri="{FF2B5EF4-FFF2-40B4-BE49-F238E27FC236}">
                <a16:creationId xmlns:a16="http://schemas.microsoft.com/office/drawing/2014/main" id="{14A35C02-C508-46AC-951C-55EACFBA8B94}"/>
              </a:ext>
            </a:extLst>
          </p:cNvPr>
          <p:cNvGrpSpPr/>
          <p:nvPr/>
        </p:nvGrpSpPr>
        <p:grpSpPr>
          <a:xfrm>
            <a:off x="4454707" y="2220956"/>
            <a:ext cx="4542205" cy="2661224"/>
            <a:chOff x="4243174" y="1241129"/>
            <a:chExt cx="4542205" cy="2661224"/>
          </a:xfrm>
        </p:grpSpPr>
        <p:grpSp>
          <p:nvGrpSpPr>
            <p:cNvPr id="84" name="Google Shape;456;p32">
              <a:extLst>
                <a:ext uri="{FF2B5EF4-FFF2-40B4-BE49-F238E27FC236}">
                  <a16:creationId xmlns:a16="http://schemas.microsoft.com/office/drawing/2014/main" id="{5FF23DEB-A50C-4BB5-9DD3-C3487BB5D112}"/>
                </a:ext>
              </a:extLst>
            </p:cNvPr>
            <p:cNvGrpSpPr/>
            <p:nvPr/>
          </p:nvGrpSpPr>
          <p:grpSpPr>
            <a:xfrm>
              <a:off x="4243174" y="1241129"/>
              <a:ext cx="4542205" cy="2661224"/>
              <a:chOff x="4243174" y="1241129"/>
              <a:chExt cx="4542205" cy="2661224"/>
            </a:xfrm>
          </p:grpSpPr>
          <p:sp>
            <p:nvSpPr>
              <p:cNvPr id="86" name="Google Shape;457;p32">
                <a:extLst>
                  <a:ext uri="{FF2B5EF4-FFF2-40B4-BE49-F238E27FC236}">
                    <a16:creationId xmlns:a16="http://schemas.microsoft.com/office/drawing/2014/main" id="{5E3909E8-DE5D-4893-86C4-41B9C5D83D0D}"/>
                  </a:ext>
                </a:extLst>
              </p:cNvPr>
              <p:cNvSpPr/>
              <p:nvPr/>
            </p:nvSpPr>
            <p:spPr>
              <a:xfrm>
                <a:off x="4614624" y="1241129"/>
                <a:ext cx="3797910" cy="2542169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980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8;p32">
                <a:extLst>
                  <a:ext uri="{FF2B5EF4-FFF2-40B4-BE49-F238E27FC236}">
                    <a16:creationId xmlns:a16="http://schemas.microsoft.com/office/drawing/2014/main" id="{27DD8494-D4E5-40E3-9884-E6BACA581470}"/>
                  </a:ext>
                </a:extLst>
              </p:cNvPr>
              <p:cNvSpPr/>
              <p:nvPr/>
            </p:nvSpPr>
            <p:spPr>
              <a:xfrm>
                <a:off x="4243174" y="3832321"/>
                <a:ext cx="4542205" cy="70032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9;p32">
                <a:extLst>
                  <a:ext uri="{FF2B5EF4-FFF2-40B4-BE49-F238E27FC236}">
                    <a16:creationId xmlns:a16="http://schemas.microsoft.com/office/drawing/2014/main" id="{046DD166-DD6F-4781-A3AA-51C5548BDC56}"/>
                  </a:ext>
                </a:extLst>
              </p:cNvPr>
              <p:cNvSpPr/>
              <p:nvPr/>
            </p:nvSpPr>
            <p:spPr>
              <a:xfrm>
                <a:off x="4243174" y="3776295"/>
                <a:ext cx="4541505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60;p32">
                <a:extLst>
                  <a:ext uri="{FF2B5EF4-FFF2-40B4-BE49-F238E27FC236}">
                    <a16:creationId xmlns:a16="http://schemas.microsoft.com/office/drawing/2014/main" id="{20D5057E-6C7A-4365-B0ED-69663AB7C1B9}"/>
                  </a:ext>
                </a:extLst>
              </p:cNvPr>
              <p:cNvSpPr/>
              <p:nvPr/>
            </p:nvSpPr>
            <p:spPr>
              <a:xfrm>
                <a:off x="6177518" y="3776295"/>
                <a:ext cx="665106" cy="35016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5" name="Imagem 84">
              <a:extLst>
                <a:ext uri="{FF2B5EF4-FFF2-40B4-BE49-F238E27FC236}">
                  <a16:creationId xmlns:a16="http://schemas.microsoft.com/office/drawing/2014/main" id="{EC778D14-0A41-41C5-94F6-D09655C19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499" y="1376577"/>
              <a:ext cx="3529201" cy="2266033"/>
            </a:xfrm>
            <a:prstGeom prst="rect">
              <a:avLst/>
            </a:prstGeom>
          </p:spPr>
        </p:pic>
      </p:grp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Barlow Light" panose="00000400000000000000" pitchFamily="2" charset="0"/>
              <a:buChar char="-"/>
            </a:pPr>
            <a:r>
              <a:rPr lang="en" dirty="0"/>
              <a:t>Python  (</a:t>
            </a:r>
            <a:r>
              <a:rPr lang="pt-PT" dirty="0" err="1"/>
              <a:t>Flask</a:t>
            </a:r>
            <a:r>
              <a:rPr lang="pt-PT" dirty="0"/>
              <a:t>)      </a:t>
            </a:r>
            <a:r>
              <a:rPr lang="pt-PT" dirty="0" err="1">
                <a:solidFill>
                  <a:schemeClr val="accent1"/>
                </a:solidFill>
                <a:latin typeface="Barlow Light" panose="00000400000000000000" pitchFamily="2" charset="0"/>
                <a:sym typeface="Barlow"/>
              </a:rPr>
              <a:t>Backend</a:t>
            </a:r>
            <a:endParaRPr lang="en" sz="4800" dirty="0">
              <a:solidFill>
                <a:schemeClr val="accent1"/>
              </a:solidFill>
              <a:latin typeface="Barlow Light" panose="00000400000000000000" pitchFamily="2" charset="0"/>
              <a:sym typeface="Barlow"/>
            </a:endParaRPr>
          </a:p>
          <a:p>
            <a:pPr>
              <a:buFont typeface="Barlow Light" panose="00000400000000000000" pitchFamily="2" charset="0"/>
              <a:buChar char="-"/>
            </a:pPr>
            <a:r>
              <a:rPr lang="pt-PT" dirty="0"/>
              <a:t>PostgreSQL      </a:t>
            </a:r>
            <a:r>
              <a:rPr lang="pt-PT" dirty="0">
                <a:solidFill>
                  <a:schemeClr val="accent1"/>
                </a:solidFill>
                <a:latin typeface="Barlow Light" panose="00000400000000000000" pitchFamily="2" charset="0"/>
              </a:rPr>
              <a:t>Base de Dados</a:t>
            </a:r>
            <a:endParaRPr lang="en" dirty="0">
              <a:solidFill>
                <a:schemeClr val="accent1"/>
              </a:solidFill>
              <a:latin typeface="Barlow Light" panose="00000400000000000000" pitchFamily="2" charset="0"/>
            </a:endParaRPr>
          </a:p>
          <a:p>
            <a:pPr>
              <a:buFont typeface="Barlow Light" panose="00000400000000000000" pitchFamily="2" charset="0"/>
              <a:buChar char="-"/>
            </a:pPr>
            <a:r>
              <a:rPr lang="pt-PT" dirty="0"/>
              <a:t>Postman      </a:t>
            </a:r>
            <a:r>
              <a:rPr lang="pt-PT" dirty="0">
                <a:solidFill>
                  <a:schemeClr val="accent1"/>
                </a:solidFill>
                <a:latin typeface="Barlow Light" panose="00000400000000000000" pitchFamily="2" charset="0"/>
              </a:rPr>
              <a:t>Suporte à API</a:t>
            </a:r>
            <a:r>
              <a:rPr lang="en" dirty="0"/>
              <a:t> 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Dados (PostgreSQL)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Operações</a:t>
            </a:r>
            <a:endParaRPr lang="en-US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PT" dirty="0"/>
              <a:t>Inserção</a:t>
            </a:r>
            <a:r>
              <a:rPr lang="en-US" dirty="0"/>
              <a:t> de </a:t>
            </a:r>
            <a:r>
              <a:rPr lang="pt-PT" dirty="0"/>
              <a:t>utilizadores, de produtos e elementos associados (rating, comentários, </a:t>
            </a:r>
            <a:r>
              <a:rPr lang="pt-PT" dirty="0" err="1"/>
              <a:t>etc</a:t>
            </a:r>
            <a:r>
              <a:rPr lang="pt-PT" dirty="0"/>
              <a:t>)</a:t>
            </a:r>
            <a:r>
              <a:rPr lang="en-US" dirty="0"/>
              <a:t>.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Transações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Fazer um conjunto de operações por completo ou abortar todas essas operações de forma a não haver informação desaparecida ou duplicada.</a:t>
            </a:r>
            <a:endParaRPr dirty="0"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Potenciais Problemas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Acesso à mesma informação ao mesmo tempo pode resultar em conflitos. O uso de commits e rollbacks previne esses problemas.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5632317" y="17231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3 Fase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Debbuging e ajustes finais</a:t>
            </a:r>
          </a:p>
        </p:txBody>
      </p:sp>
      <p:sp>
        <p:nvSpPr>
          <p:cNvPr id="384" name="Google Shape;384;p27"/>
          <p:cNvSpPr txBox="1"/>
          <p:nvPr/>
        </p:nvSpPr>
        <p:spPr>
          <a:xfrm>
            <a:off x="6167068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Testar a loja online em busca de erros fatais. Verificar que o código se comporta como o esperado.</a:t>
            </a:r>
          </a:p>
        </p:txBody>
      </p:sp>
      <p:sp>
        <p:nvSpPr>
          <p:cNvPr id="385" name="Google Shape;385;p27"/>
          <p:cNvSpPr/>
          <p:nvPr/>
        </p:nvSpPr>
        <p:spPr>
          <a:xfrm>
            <a:off x="0" y="1723389"/>
            <a:ext cx="35469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1 Fase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Midterm Presentation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55350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Não fazer código nesta fase.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Construir um ER inicial de forma a organizar o trabalho futuro.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Criar as primeiras tabelas na Base de Dados</a:t>
            </a: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2944204" y="1723175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2 Fase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Fase de desenvolvimento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3478947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Implementar o código: funções, interface, requests, 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Melhorar o ER apresentado na inicial e estruturar a Base de Dados de forma definitiva.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 dirty="0"/>
              <a:t>Features</a:t>
            </a:r>
            <a:r>
              <a:rPr lang="pt-PT" dirty="0"/>
              <a:t> da loja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Comprador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É o utilizador capaz de efetuar compras na loja.</a:t>
            </a:r>
            <a:endParaRPr sz="1200"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body" idx="2"/>
          </p:nvPr>
        </p:nvSpPr>
        <p:spPr>
          <a:xfrm>
            <a:off x="3414199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Vendedor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/>
              <a:t>Utilizador que coloca os seus produtos a venda na loja.</a:t>
            </a:r>
            <a:endParaRPr sz="1200" dirty="0"/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Administrador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/>
              <a:t>O administrador é o utilizador responsável pela moderação e gestão da plataforma. 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855300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Rating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PT" sz="1200" dirty="0"/>
              <a:t>O comprador é capaz de avaliar um produto e associar um comentário a essa mesma avaliação.</a:t>
            </a:r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2"/>
          </p:nvPr>
        </p:nvSpPr>
        <p:spPr>
          <a:xfrm>
            <a:off x="3414199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Comentários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PT" sz="1200" dirty="0"/>
              <a:t>O comprador pode comentar um produto. Esse comentário pode ser respondido por outro utilizador ou pelo vendedor do produto.</a:t>
            </a:r>
          </a:p>
        </p:txBody>
      </p:sp>
      <p:sp>
        <p:nvSpPr>
          <p:cNvPr id="400" name="Google Shape;400;p28"/>
          <p:cNvSpPr txBox="1">
            <a:spLocks noGrp="1"/>
          </p:cNvSpPr>
          <p:nvPr>
            <p:ph type="body" idx="3"/>
          </p:nvPr>
        </p:nvSpPr>
        <p:spPr>
          <a:xfrm>
            <a:off x="5973097" y="2954150"/>
            <a:ext cx="2315700" cy="139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Notificações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1200" dirty="0"/>
              <a:t>O vendedor deve receber uma notificação quando um produto seu é adquirido. O utilizador deve ser notificado dos detalhes da sua compra. 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369</Words>
  <Application>Microsoft Office PowerPoint</Application>
  <PresentationFormat>Apresentação no Ecrã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Barlow Light</vt:lpstr>
      <vt:lpstr>Calibri</vt:lpstr>
      <vt:lpstr>Barlow</vt:lpstr>
      <vt:lpstr>Arial</vt:lpstr>
      <vt:lpstr>Minola template</vt:lpstr>
      <vt:lpstr>DataStore</vt:lpstr>
      <vt:lpstr>Desenvolvedores</vt:lpstr>
      <vt:lpstr>CONCEITO</vt:lpstr>
      <vt:lpstr>Objetivos do Projeto</vt:lpstr>
      <vt:lpstr>Implementação</vt:lpstr>
      <vt:lpstr>Ferramentas</vt:lpstr>
      <vt:lpstr>Base de Dados (PostgreSQL)</vt:lpstr>
      <vt:lpstr>Timeline</vt:lpstr>
      <vt:lpstr>Features da loja</vt:lpstr>
      <vt:lpstr>Modelo Entidade-Relação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FabioS</dc:creator>
  <cp:lastModifiedBy>Fábio Alexandre</cp:lastModifiedBy>
  <cp:revision>19</cp:revision>
  <dcterms:modified xsi:type="dcterms:W3CDTF">2022-03-27T20:36:15Z</dcterms:modified>
</cp:coreProperties>
</file>