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349" r:id="rId5"/>
    <p:sldId id="307" r:id="rId6"/>
    <p:sldId id="408" r:id="rId7"/>
    <p:sldId id="422" r:id="rId8"/>
    <p:sldId id="42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DB6FF"/>
    <a:srgbClr val="DFC3B5"/>
    <a:srgbClr val="AFDBFF"/>
    <a:srgbClr val="005AA7"/>
    <a:srgbClr val="95A7D8"/>
    <a:srgbClr val="FFFDE4"/>
    <a:srgbClr val="474652"/>
    <a:srgbClr val="76747A"/>
    <a:srgbClr val="A09F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823D0-13A6-42B7-8575-F3CD8FB2DB31}" v="458" dt="2021-12-07T15:05:11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8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082A-E75A-4486-8E95-84401F76C4DB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406A-5AE4-4DBD-97BC-E4715DC49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4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rgbClr val="474652"/>
                </a:solidFill>
              </a:rPr>
              <a:t>ⓒSaebyeol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 err="1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71396-15E1-428C-9E3E-6088ABB3BA5E}"/>
              </a:ext>
            </a:extLst>
          </p:cNvPr>
          <p:cNvSpPr/>
          <p:nvPr/>
        </p:nvSpPr>
        <p:spPr>
          <a:xfrm>
            <a:off x="0" y="1600200"/>
            <a:ext cx="12192000" cy="1909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669890-64F4-4303-9857-199D8C92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97206"/>
            <a:ext cx="9144000" cy="922111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4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번째 미팅발표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B86FB-AB41-445D-84E0-76F52F1147F8}"/>
              </a:ext>
            </a:extLst>
          </p:cNvPr>
          <p:cNvSpPr/>
          <p:nvPr/>
        </p:nvSpPr>
        <p:spPr>
          <a:xfrm>
            <a:off x="1448600" y="3686671"/>
            <a:ext cx="9294797" cy="67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FA1FAF-8840-4439-A7ED-A66513A5846A}"/>
              </a:ext>
            </a:extLst>
          </p:cNvPr>
          <p:cNvSpPr txBox="1">
            <a:spLocks/>
          </p:cNvSpPr>
          <p:nvPr/>
        </p:nvSpPr>
        <p:spPr>
          <a:xfrm>
            <a:off x="10886173" y="6511859"/>
            <a:ext cx="1588170" cy="3461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임에딘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9A9ED-08B7-463A-924F-8D50C724E96A}"/>
              </a:ext>
            </a:extLst>
          </p:cNvPr>
          <p:cNvSpPr txBox="1"/>
          <p:nvPr/>
        </p:nvSpPr>
        <p:spPr>
          <a:xfrm>
            <a:off x="9282741" y="3754047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2021-12-08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01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698217" y="-2103184"/>
            <a:ext cx="454117" cy="5427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44582" y="375732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코멘트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E12D-56B6-4AFC-B933-E841249841B3}"/>
              </a:ext>
            </a:extLst>
          </p:cNvPr>
          <p:cNvSpPr txBox="1"/>
          <p:nvPr/>
        </p:nvSpPr>
        <p:spPr>
          <a:xfrm>
            <a:off x="841979" y="2671010"/>
            <a:ext cx="11167537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Knowledge distillation 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훈련 후 결과</a:t>
            </a:r>
            <a:endParaRPr lang="en-US" altLang="ko-KR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저번 미팅시간에 나온 아이디어</a:t>
            </a: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선택적 </a:t>
            </a: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KD)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 구현</a:t>
            </a:r>
            <a:endParaRPr lang="en-US" altLang="ko-KR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endParaRPr lang="ko-KR" altLang="en-US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2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FD22A46-ACB2-4793-A8F0-DEF71E70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3" y="1050272"/>
            <a:ext cx="11433453" cy="53254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손실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8F751-1053-472F-AED8-DD30282CD635}"/>
              </a:ext>
            </a:extLst>
          </p:cNvPr>
          <p:cNvSpPr txBox="1"/>
          <p:nvPr/>
        </p:nvSpPr>
        <p:spPr>
          <a:xfrm>
            <a:off x="8562975" y="1050272"/>
            <a:ext cx="343852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f(x)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f(x’)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 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x’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 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knowledge distillation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A383DFB-EC37-4C4E-AA41-9ACD05F3D618}"/>
              </a:ext>
            </a:extLst>
          </p:cNvPr>
          <p:cNvSpPr/>
          <p:nvPr/>
        </p:nvSpPr>
        <p:spPr>
          <a:xfrm>
            <a:off x="527949" y="3591311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B504935-2AEF-4B8A-99DD-22B76D69C40A}"/>
              </a:ext>
            </a:extLst>
          </p:cNvPr>
          <p:cNvSpPr/>
          <p:nvPr/>
        </p:nvSpPr>
        <p:spPr>
          <a:xfrm>
            <a:off x="534801" y="387014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08EA63F-133D-46D0-A7B8-6C36B8D99E7F}"/>
              </a:ext>
            </a:extLst>
          </p:cNvPr>
          <p:cNvSpPr/>
          <p:nvPr/>
        </p:nvSpPr>
        <p:spPr>
          <a:xfrm>
            <a:off x="527949" y="469238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B49371A-72B2-4A2E-BFB1-3BC1F883682E}"/>
              </a:ext>
            </a:extLst>
          </p:cNvPr>
          <p:cNvSpPr/>
          <p:nvPr/>
        </p:nvSpPr>
        <p:spPr>
          <a:xfrm>
            <a:off x="4092132" y="3547651"/>
            <a:ext cx="383650" cy="164398"/>
          </a:xfrm>
          <a:prstGeom prst="rightArrow">
            <a:avLst/>
          </a:prstGeom>
          <a:solidFill>
            <a:srgbClr val="5D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8502C0E6-A2A2-4A56-849D-BDFFFFD65EF9}"/>
              </a:ext>
            </a:extLst>
          </p:cNvPr>
          <p:cNvSpPr/>
          <p:nvPr/>
        </p:nvSpPr>
        <p:spPr>
          <a:xfrm>
            <a:off x="4029164" y="3270431"/>
            <a:ext cx="159426" cy="73950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53014" y="186311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structure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17E7E4-BCDC-41D0-8F5F-49193A5D4828}"/>
              </a:ext>
            </a:extLst>
          </p:cNvPr>
          <p:cNvSpPr/>
          <p:nvPr/>
        </p:nvSpPr>
        <p:spPr>
          <a:xfrm>
            <a:off x="2027974" y="1967465"/>
            <a:ext cx="1602463" cy="89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B35C0-0E9B-4070-8D30-A4DE88E99069}"/>
              </a:ext>
            </a:extLst>
          </p:cNvPr>
          <p:cNvSpPr/>
          <p:nvPr/>
        </p:nvSpPr>
        <p:spPr>
          <a:xfrm>
            <a:off x="2027974" y="4439058"/>
            <a:ext cx="1602463" cy="89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9497-199E-4B0E-8DEF-51B754E0AB26}"/>
              </a:ext>
            </a:extLst>
          </p:cNvPr>
          <p:cNvSpPr txBox="1"/>
          <p:nvPr/>
        </p:nvSpPr>
        <p:spPr>
          <a:xfrm>
            <a:off x="2299577" y="1616799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61A37-F3DA-4201-83D2-1F591B31AA08}"/>
              </a:ext>
            </a:extLst>
          </p:cNvPr>
          <p:cNvSpPr txBox="1"/>
          <p:nvPr/>
        </p:nvSpPr>
        <p:spPr>
          <a:xfrm>
            <a:off x="2299577" y="4069726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06A3765-ABAD-4940-9BE1-1AC5DB704F47}"/>
              </a:ext>
            </a:extLst>
          </p:cNvPr>
          <p:cNvSpPr/>
          <p:nvPr/>
        </p:nvSpPr>
        <p:spPr>
          <a:xfrm>
            <a:off x="3613750" y="2353959"/>
            <a:ext cx="1018227" cy="137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247415F-DB62-4FC3-BD5B-C8C58882A7E9}"/>
              </a:ext>
            </a:extLst>
          </p:cNvPr>
          <p:cNvSpPr/>
          <p:nvPr/>
        </p:nvSpPr>
        <p:spPr>
          <a:xfrm>
            <a:off x="4676267" y="3482487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EF11B8-8CE1-415B-B5E1-27F14D41583F}"/>
              </a:ext>
            </a:extLst>
          </p:cNvPr>
          <p:cNvSpPr/>
          <p:nvPr/>
        </p:nvSpPr>
        <p:spPr>
          <a:xfrm rot="5400000">
            <a:off x="3891856" y="2599893"/>
            <a:ext cx="452148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B3725-4F4D-41E1-B5AC-384F5BDD67F1}"/>
              </a:ext>
            </a:extLst>
          </p:cNvPr>
          <p:cNvSpPr txBox="1"/>
          <p:nvPr/>
        </p:nvSpPr>
        <p:spPr>
          <a:xfrm>
            <a:off x="3491226" y="2903153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t_output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63CB13D6-6974-4121-8C5A-8B48E95D51FA}"/>
              </a:ext>
            </a:extLst>
          </p:cNvPr>
          <p:cNvSpPr/>
          <p:nvPr/>
        </p:nvSpPr>
        <p:spPr>
          <a:xfrm>
            <a:off x="4679962" y="470049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F6E779F1-116A-4943-972B-002B8DABE054}"/>
              </a:ext>
            </a:extLst>
          </p:cNvPr>
          <p:cNvSpPr/>
          <p:nvPr/>
        </p:nvSpPr>
        <p:spPr>
          <a:xfrm>
            <a:off x="5251956" y="470049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3FDFD93-3FDC-46A4-982C-B2B52DC55405}"/>
              </a:ext>
            </a:extLst>
          </p:cNvPr>
          <p:cNvSpPr/>
          <p:nvPr/>
        </p:nvSpPr>
        <p:spPr>
          <a:xfrm rot="16200000">
            <a:off x="3891856" y="4541635"/>
            <a:ext cx="452148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CCE2A7-4966-4769-A073-53E9B2C7C373}"/>
              </a:ext>
            </a:extLst>
          </p:cNvPr>
          <p:cNvSpPr txBox="1"/>
          <p:nvPr/>
        </p:nvSpPr>
        <p:spPr>
          <a:xfrm>
            <a:off x="3491226" y="3986350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s_output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05E2CA-C2FB-499C-8F27-8FEAB767E334}"/>
                  </a:ext>
                </a:extLst>
              </p:cNvPr>
              <p:cNvSpPr txBox="1"/>
              <p:nvPr/>
            </p:nvSpPr>
            <p:spPr>
              <a:xfrm>
                <a:off x="6579199" y="3226687"/>
                <a:ext cx="4532347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05E2CA-C2FB-499C-8F27-8FEAB767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199" y="3226687"/>
                <a:ext cx="4532347" cy="559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BF09D7-2BC4-414C-90A3-32386D3C5923}"/>
                  </a:ext>
                </a:extLst>
              </p:cNvPr>
              <p:cNvSpPr txBox="1"/>
              <p:nvPr/>
            </p:nvSpPr>
            <p:spPr>
              <a:xfrm>
                <a:off x="6698437" y="2382968"/>
                <a:ext cx="4740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Feature matching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||</m:t>
                        </m:r>
                        <m:sSub>
                          <m:sSubPr>
                            <m:ctrlP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(</m:t>
                        </m:r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𝑥</m:t>
                        </m:r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)−</m:t>
                        </m:r>
                        <m:sSub>
                          <m:sSubPr>
                            <m:ctrlP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)||</m:t>
                        </m:r>
                      </m:e>
                      <m:sub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Reconstruction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||</m:t>
                        </m:r>
                        <m:r>
                          <a:rPr lang="en-US" altLang="ko-KR" sz="1800" b="0" i="1" kern="12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𝑥</m:t>
                        </m:r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kern="1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나눔스퀘어 Light" panose="020B0600000101010101" pitchFamily="50" charset="-127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||</m:t>
                        </m:r>
                      </m:e>
                      <m:sub>
                        <m:r>
                          <a:rPr lang="en-US" altLang="ko-KR" sz="1800" b="0" i="1" kern="1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BF09D7-2BC4-414C-90A3-32386D3C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37" y="2382968"/>
                <a:ext cx="4740465" cy="646331"/>
              </a:xfrm>
              <a:prstGeom prst="rect">
                <a:avLst/>
              </a:prstGeom>
              <a:blipFill>
                <a:blip r:embed="rId4"/>
                <a:stretch>
                  <a:fillRect l="-901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0C69DD3-9FB4-4BF0-B1C4-AA3412141543}"/>
              </a:ext>
            </a:extLst>
          </p:cNvPr>
          <p:cNvSpPr/>
          <p:nvPr/>
        </p:nvSpPr>
        <p:spPr>
          <a:xfrm>
            <a:off x="3633809" y="4804519"/>
            <a:ext cx="1018227" cy="137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3126EFF-F86B-4B09-928D-9215739F0B89}"/>
              </a:ext>
            </a:extLst>
          </p:cNvPr>
          <p:cNvSpPr/>
          <p:nvPr/>
        </p:nvSpPr>
        <p:spPr>
          <a:xfrm>
            <a:off x="1659014" y="2318265"/>
            <a:ext cx="334707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A58719-B462-4450-AB14-997A3E20AC3E}"/>
              </a:ext>
            </a:extLst>
          </p:cNvPr>
          <p:cNvGrpSpPr/>
          <p:nvPr/>
        </p:nvGrpSpPr>
        <p:grpSpPr>
          <a:xfrm>
            <a:off x="1235507" y="2207643"/>
            <a:ext cx="457162" cy="379719"/>
            <a:chOff x="3455108" y="1380529"/>
            <a:chExt cx="457162" cy="379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9518C4-449E-4EC0-8BB6-7951CB039D46}"/>
                    </a:ext>
                  </a:extLst>
                </p:cNvPr>
                <p:cNvSpPr txBox="1"/>
                <p:nvPr/>
              </p:nvSpPr>
              <p:spPr>
                <a:xfrm>
                  <a:off x="3455108" y="1380529"/>
                  <a:ext cx="329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9518C4-449E-4EC0-8BB6-7951CB039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108" y="1380529"/>
                  <a:ext cx="3298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29CB020-FD16-40A9-9B1D-950E7137007C}"/>
                    </a:ext>
                  </a:extLst>
                </p:cNvPr>
                <p:cNvSpPr txBox="1"/>
                <p:nvPr/>
              </p:nvSpPr>
              <p:spPr>
                <a:xfrm>
                  <a:off x="3467771" y="1506332"/>
                  <a:ext cx="444499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29CB020-FD16-40A9-9B1D-950E71370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1" y="1506332"/>
                  <a:ext cx="444499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949F28B-2B6A-402A-B97C-7D82590B68BE}"/>
              </a:ext>
            </a:extLst>
          </p:cNvPr>
          <p:cNvCxnSpPr>
            <a:cxnSpLocks/>
          </p:cNvCxnSpPr>
          <p:nvPr/>
        </p:nvCxnSpPr>
        <p:spPr>
          <a:xfrm>
            <a:off x="134908" y="700478"/>
            <a:ext cx="162416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9412541-F90B-44F7-BF1A-2C519793BE6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828667" y="3787287"/>
            <a:ext cx="1253332" cy="97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67A596D-48A9-47EA-BF5E-8FFA9C180506}"/>
              </a:ext>
            </a:extLst>
          </p:cNvPr>
          <p:cNvCxnSpPr>
            <a:cxnSpLocks/>
          </p:cNvCxnSpPr>
          <p:nvPr/>
        </p:nvCxnSpPr>
        <p:spPr>
          <a:xfrm>
            <a:off x="5574862" y="4814120"/>
            <a:ext cx="507137" cy="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0CB56D-C7C8-4F94-AEFB-CA752C1210E0}"/>
              </a:ext>
            </a:extLst>
          </p:cNvPr>
          <p:cNvSpPr txBox="1"/>
          <p:nvPr/>
        </p:nvSpPr>
        <p:spPr>
          <a:xfrm>
            <a:off x="6369055" y="4723973"/>
            <a:ext cx="112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rgbClr val="5D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loss</a:t>
            </a:r>
            <a:endParaRPr lang="ko-KR" altLang="en-US" u="sng" dirty="0">
              <a:solidFill>
                <a:srgbClr val="5DB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AFAF8A-FBFD-4BAC-B73C-A00DD8542DC5}"/>
              </a:ext>
            </a:extLst>
          </p:cNvPr>
          <p:cNvSpPr txBox="1"/>
          <p:nvPr/>
        </p:nvSpPr>
        <p:spPr>
          <a:xfrm>
            <a:off x="4560786" y="1766197"/>
            <a:ext cx="112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rgbClr val="5D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loss</a:t>
            </a:r>
            <a:endParaRPr lang="ko-KR" altLang="en-US" u="sng" dirty="0">
              <a:solidFill>
                <a:srgbClr val="5DB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BA588D-C356-4619-BF0A-5F7A792F8461}"/>
              </a:ext>
            </a:extLst>
          </p:cNvPr>
          <p:cNvSpPr txBox="1"/>
          <p:nvPr/>
        </p:nvSpPr>
        <p:spPr>
          <a:xfrm>
            <a:off x="4329947" y="1528951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44AF4-DAB9-45E2-92D8-81DF90773124}"/>
              </a:ext>
            </a:extLst>
          </p:cNvPr>
          <p:cNvSpPr txBox="1"/>
          <p:nvPr/>
        </p:nvSpPr>
        <p:spPr>
          <a:xfrm>
            <a:off x="6060876" y="4486727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BF65809D-48AD-4C1D-89FD-3C21D0CF0721}"/>
              </a:ext>
            </a:extLst>
          </p:cNvPr>
          <p:cNvSpPr/>
          <p:nvPr/>
        </p:nvSpPr>
        <p:spPr>
          <a:xfrm>
            <a:off x="1659014" y="4804519"/>
            <a:ext cx="334707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3EAF47C-9460-48E0-B637-C5D2F9F8D1C9}"/>
              </a:ext>
            </a:extLst>
          </p:cNvPr>
          <p:cNvGrpSpPr/>
          <p:nvPr/>
        </p:nvGrpSpPr>
        <p:grpSpPr>
          <a:xfrm>
            <a:off x="1235507" y="4693897"/>
            <a:ext cx="457162" cy="379719"/>
            <a:chOff x="3455108" y="1380529"/>
            <a:chExt cx="457162" cy="379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D2FA932-5A4F-4B0D-8B58-2832708CA8B8}"/>
                    </a:ext>
                  </a:extLst>
                </p:cNvPr>
                <p:cNvSpPr txBox="1"/>
                <p:nvPr/>
              </p:nvSpPr>
              <p:spPr>
                <a:xfrm>
                  <a:off x="3455108" y="1380529"/>
                  <a:ext cx="329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9518C4-449E-4EC0-8BB6-7951CB039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108" y="1380529"/>
                  <a:ext cx="3298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B46A574-95C3-488F-9AFA-700899576A9A}"/>
                    </a:ext>
                  </a:extLst>
                </p:cNvPr>
                <p:cNvSpPr txBox="1"/>
                <p:nvPr/>
              </p:nvSpPr>
              <p:spPr>
                <a:xfrm>
                  <a:off x="3467771" y="1506332"/>
                  <a:ext cx="444499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29CB020-FD16-40A9-9B1D-950E71370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1" y="1506332"/>
                  <a:ext cx="444499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CDB2BC5-D170-4C2B-8771-007FD077D27E}"/>
              </a:ext>
            </a:extLst>
          </p:cNvPr>
          <p:cNvSpPr txBox="1"/>
          <p:nvPr/>
        </p:nvSpPr>
        <p:spPr>
          <a:xfrm>
            <a:off x="6698437" y="2960881"/>
            <a:ext cx="3662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③  Knowledge distillation loss</a:t>
            </a:r>
            <a:endParaRPr lang="ko-KR" altLang="en-US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F7D3471-ADB4-42B8-AB2F-034CE9F0FF0A}"/>
              </a:ext>
            </a:extLst>
          </p:cNvPr>
          <p:cNvSpPr/>
          <p:nvPr/>
        </p:nvSpPr>
        <p:spPr>
          <a:xfrm>
            <a:off x="4727629" y="227751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27852489-515E-4542-AA6D-D82901465A78}"/>
              </a:ext>
            </a:extLst>
          </p:cNvPr>
          <p:cNvSpPr/>
          <p:nvPr/>
        </p:nvSpPr>
        <p:spPr>
          <a:xfrm>
            <a:off x="5246437" y="22700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7B7C6E5E-C9E5-4D27-8897-0A9E80A98374}"/>
              </a:ext>
            </a:extLst>
          </p:cNvPr>
          <p:cNvSpPr/>
          <p:nvPr/>
        </p:nvSpPr>
        <p:spPr>
          <a:xfrm>
            <a:off x="7280229" y="5129173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더하기 기호 76">
            <a:extLst>
              <a:ext uri="{FF2B5EF4-FFF2-40B4-BE49-F238E27FC236}">
                <a16:creationId xmlns:a16="http://schemas.microsoft.com/office/drawing/2014/main" id="{3960B69C-12F2-4C74-9AAC-018C78977C3A}"/>
              </a:ext>
            </a:extLst>
          </p:cNvPr>
          <p:cNvSpPr/>
          <p:nvPr/>
        </p:nvSpPr>
        <p:spPr>
          <a:xfrm>
            <a:off x="4989708" y="2275108"/>
            <a:ext cx="304800" cy="304800"/>
          </a:xfrm>
          <a:prstGeom prst="mathPlus">
            <a:avLst>
              <a:gd name="adj1" fmla="val 116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DE64E669-8FE5-489F-99C5-5CF14EB81696}"/>
              </a:ext>
            </a:extLst>
          </p:cNvPr>
          <p:cNvSpPr/>
          <p:nvPr/>
        </p:nvSpPr>
        <p:spPr>
          <a:xfrm>
            <a:off x="6226972" y="5132061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82BE6D62-5D90-42CA-B850-2C1C1E7D4C28}"/>
              </a:ext>
            </a:extLst>
          </p:cNvPr>
          <p:cNvSpPr/>
          <p:nvPr/>
        </p:nvSpPr>
        <p:spPr>
          <a:xfrm>
            <a:off x="6757639" y="5129173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24F0DEAD-AD54-4FC0-91C6-508A3750DC2A}"/>
              </a:ext>
            </a:extLst>
          </p:cNvPr>
          <p:cNvSpPr/>
          <p:nvPr/>
        </p:nvSpPr>
        <p:spPr>
          <a:xfrm>
            <a:off x="6489051" y="5129653"/>
            <a:ext cx="304800" cy="304800"/>
          </a:xfrm>
          <a:prstGeom prst="mathPlus">
            <a:avLst>
              <a:gd name="adj1" fmla="val 116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더하기 기호 80">
            <a:extLst>
              <a:ext uri="{FF2B5EF4-FFF2-40B4-BE49-F238E27FC236}">
                <a16:creationId xmlns:a16="http://schemas.microsoft.com/office/drawing/2014/main" id="{D7E7A99B-CAA7-45A7-84A7-E7789844C3E3}"/>
              </a:ext>
            </a:extLst>
          </p:cNvPr>
          <p:cNvSpPr/>
          <p:nvPr/>
        </p:nvSpPr>
        <p:spPr>
          <a:xfrm>
            <a:off x="7021179" y="5129653"/>
            <a:ext cx="304800" cy="304800"/>
          </a:xfrm>
          <a:prstGeom prst="mathPlus">
            <a:avLst>
              <a:gd name="adj1" fmla="val 116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2A8F6DB-073C-44FE-8233-F7E055C5F198}"/>
              </a:ext>
            </a:extLst>
          </p:cNvPr>
          <p:cNvSpPr/>
          <p:nvPr/>
        </p:nvSpPr>
        <p:spPr>
          <a:xfrm>
            <a:off x="6163186" y="5109032"/>
            <a:ext cx="1486992" cy="3249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83A6B4E-A398-49B6-A276-CDA8939679A8}"/>
              </a:ext>
            </a:extLst>
          </p:cNvPr>
          <p:cNvSpPr/>
          <p:nvPr/>
        </p:nvSpPr>
        <p:spPr>
          <a:xfrm>
            <a:off x="4663634" y="2238750"/>
            <a:ext cx="938387" cy="3559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더하기 기호 83">
            <a:extLst>
              <a:ext uri="{FF2B5EF4-FFF2-40B4-BE49-F238E27FC236}">
                <a16:creationId xmlns:a16="http://schemas.microsoft.com/office/drawing/2014/main" id="{C725C546-0E09-40C4-AD9A-DBCEA6F535A5}"/>
              </a:ext>
            </a:extLst>
          </p:cNvPr>
          <p:cNvSpPr/>
          <p:nvPr/>
        </p:nvSpPr>
        <p:spPr>
          <a:xfrm>
            <a:off x="4961590" y="4699701"/>
            <a:ext cx="304800" cy="304800"/>
          </a:xfrm>
          <a:prstGeom prst="mathPlus">
            <a:avLst>
              <a:gd name="adj1" fmla="val 116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1967824-77C8-4938-9622-9052B534AA61}"/>
              </a:ext>
            </a:extLst>
          </p:cNvPr>
          <p:cNvSpPr/>
          <p:nvPr/>
        </p:nvSpPr>
        <p:spPr>
          <a:xfrm>
            <a:off x="6698437" y="2266837"/>
            <a:ext cx="4627655" cy="16238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3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A4CD46E-AAF2-4B02-935B-DBB81242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90" y="3857244"/>
            <a:ext cx="6768858" cy="11151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07A6A0-34EE-4E9B-9FDF-428C5658A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789" y="5126429"/>
            <a:ext cx="5544411" cy="1143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4B3E49-C18F-41F8-8116-76A64AAAE2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667"/>
          <a:stretch/>
        </p:blipFill>
        <p:spPr>
          <a:xfrm>
            <a:off x="2770788" y="2682832"/>
            <a:ext cx="6153209" cy="980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5DACAB-81AA-41F1-BAFD-EC8D6183E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788" y="1449316"/>
            <a:ext cx="6650423" cy="11105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teacher model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&amp; train/eval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student model </a:t>
            </a:r>
            <a:r>
              <a:rPr lang="en-US" altLang="ko-K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Result</a:t>
            </a:r>
            <a:endParaRPr lang="ko-KR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BE5D1-5410-435C-A087-AEFD193F550D}"/>
              </a:ext>
            </a:extLst>
          </p:cNvPr>
          <p:cNvSpPr/>
          <p:nvPr/>
        </p:nvSpPr>
        <p:spPr>
          <a:xfrm>
            <a:off x="2770789" y="3253556"/>
            <a:ext cx="1798506" cy="207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2C991-FAE8-4527-B16C-0ADBC51F6905}"/>
              </a:ext>
            </a:extLst>
          </p:cNvPr>
          <p:cNvSpPr txBox="1"/>
          <p:nvPr/>
        </p:nvSpPr>
        <p:spPr>
          <a:xfrm>
            <a:off x="1730286" y="1883367"/>
            <a:ext cx="1000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12992-87CA-4136-8CA7-815CAC796360}"/>
              </a:ext>
            </a:extLst>
          </p:cNvPr>
          <p:cNvSpPr txBox="1"/>
          <p:nvPr/>
        </p:nvSpPr>
        <p:spPr>
          <a:xfrm>
            <a:off x="1770451" y="5623140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B6FC2-B297-47D7-B6E4-A7E64B05016C}"/>
              </a:ext>
            </a:extLst>
          </p:cNvPr>
          <p:cNvSpPr txBox="1"/>
          <p:nvPr/>
        </p:nvSpPr>
        <p:spPr>
          <a:xfrm>
            <a:off x="1748304" y="4326089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4B88B3-EDC9-4A2F-AB32-1874325DAFBB}"/>
              </a:ext>
            </a:extLst>
          </p:cNvPr>
          <p:cNvSpPr/>
          <p:nvPr/>
        </p:nvSpPr>
        <p:spPr>
          <a:xfrm>
            <a:off x="6516694" y="4307983"/>
            <a:ext cx="2633654" cy="207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7ABECD-D15C-480F-A6F6-0212D3ACF874}"/>
              </a:ext>
            </a:extLst>
          </p:cNvPr>
          <p:cNvSpPr/>
          <p:nvPr/>
        </p:nvSpPr>
        <p:spPr>
          <a:xfrm>
            <a:off x="6390666" y="1899353"/>
            <a:ext cx="1437876" cy="2088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FCE637-3597-4DED-B2F4-C0FA9880599C}"/>
              </a:ext>
            </a:extLst>
          </p:cNvPr>
          <p:cNvSpPr/>
          <p:nvPr/>
        </p:nvSpPr>
        <p:spPr>
          <a:xfrm>
            <a:off x="2770789" y="5797581"/>
            <a:ext cx="2124430" cy="2325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B99D0-195C-4062-9600-305104CB5186}"/>
              </a:ext>
            </a:extLst>
          </p:cNvPr>
          <p:cNvSpPr txBox="1"/>
          <p:nvPr/>
        </p:nvSpPr>
        <p:spPr>
          <a:xfrm>
            <a:off x="1770451" y="2985175"/>
            <a:ext cx="1000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19857B2-E42F-462B-AAC7-5C1A4AF8DF45}"/>
              </a:ext>
            </a:extLst>
          </p:cNvPr>
          <p:cNvCxnSpPr>
            <a:cxnSpLocks/>
          </p:cNvCxnSpPr>
          <p:nvPr/>
        </p:nvCxnSpPr>
        <p:spPr>
          <a:xfrm>
            <a:off x="707844" y="3736202"/>
            <a:ext cx="1113408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CE947F45-F1C0-4311-A720-4DC24CFB3A5C}"/>
              </a:ext>
            </a:extLst>
          </p:cNvPr>
          <p:cNvSpPr/>
          <p:nvPr/>
        </p:nvSpPr>
        <p:spPr>
          <a:xfrm>
            <a:off x="10561797" y="3377707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E113A890-14C4-4DD1-ACAB-0DB06A0B5C9B}"/>
              </a:ext>
            </a:extLst>
          </p:cNvPr>
          <p:cNvSpPr/>
          <p:nvPr/>
        </p:nvSpPr>
        <p:spPr>
          <a:xfrm>
            <a:off x="11092464" y="337481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70A9311E-7A05-4DD9-98C4-56A4E530ACF3}"/>
              </a:ext>
            </a:extLst>
          </p:cNvPr>
          <p:cNvSpPr/>
          <p:nvPr/>
        </p:nvSpPr>
        <p:spPr>
          <a:xfrm>
            <a:off x="11370105" y="379957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더하기 기호 37">
            <a:extLst>
              <a:ext uri="{FF2B5EF4-FFF2-40B4-BE49-F238E27FC236}">
                <a16:creationId xmlns:a16="http://schemas.microsoft.com/office/drawing/2014/main" id="{633019D1-F5EB-42D4-B866-DE60A3EDE7D3}"/>
              </a:ext>
            </a:extLst>
          </p:cNvPr>
          <p:cNvSpPr/>
          <p:nvPr/>
        </p:nvSpPr>
        <p:spPr>
          <a:xfrm>
            <a:off x="10823876" y="3375299"/>
            <a:ext cx="304800" cy="304800"/>
          </a:xfrm>
          <a:prstGeom prst="mathPlus">
            <a:avLst>
              <a:gd name="adj1" fmla="val 116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C5C3478A-27B3-41EA-98A5-2136413BFD69}"/>
              </a:ext>
            </a:extLst>
          </p:cNvPr>
          <p:cNvSpPr/>
          <p:nvPr/>
        </p:nvSpPr>
        <p:spPr>
          <a:xfrm>
            <a:off x="10316848" y="3802464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A58C492E-8697-457B-8BED-6640820FB2EA}"/>
              </a:ext>
            </a:extLst>
          </p:cNvPr>
          <p:cNvSpPr/>
          <p:nvPr/>
        </p:nvSpPr>
        <p:spPr>
          <a:xfrm>
            <a:off x="10847515" y="379957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EF91B213-B370-49EA-B664-70BA8EB5DB22}"/>
              </a:ext>
            </a:extLst>
          </p:cNvPr>
          <p:cNvSpPr/>
          <p:nvPr/>
        </p:nvSpPr>
        <p:spPr>
          <a:xfrm>
            <a:off x="10578927" y="3800056"/>
            <a:ext cx="304800" cy="304800"/>
          </a:xfrm>
          <a:prstGeom prst="mathPlus">
            <a:avLst>
              <a:gd name="adj1" fmla="val 116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더하기 기호 42">
            <a:extLst>
              <a:ext uri="{FF2B5EF4-FFF2-40B4-BE49-F238E27FC236}">
                <a16:creationId xmlns:a16="http://schemas.microsoft.com/office/drawing/2014/main" id="{1C74C2D3-F0D6-4D20-B6A4-B184E245DA72}"/>
              </a:ext>
            </a:extLst>
          </p:cNvPr>
          <p:cNvSpPr/>
          <p:nvPr/>
        </p:nvSpPr>
        <p:spPr>
          <a:xfrm>
            <a:off x="11111055" y="3800056"/>
            <a:ext cx="304800" cy="304800"/>
          </a:xfrm>
          <a:prstGeom prst="mathPlus">
            <a:avLst>
              <a:gd name="adj1" fmla="val 116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6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CA57460BB8AE4B948A456250CEE186" ma:contentTypeVersion="4" ma:contentTypeDescription="새 문서를 만듭니다." ma:contentTypeScope="" ma:versionID="b9e78d0b060c3990e251c88e04351be2">
  <xsd:schema xmlns:xsd="http://www.w3.org/2001/XMLSchema" xmlns:xs="http://www.w3.org/2001/XMLSchema" xmlns:p="http://schemas.microsoft.com/office/2006/metadata/properties" xmlns:ns3="e89d88db-b18d-4ef8-8f35-02a908d6ea30" targetNamespace="http://schemas.microsoft.com/office/2006/metadata/properties" ma:root="true" ma:fieldsID="de22a2a9ae27154784333ccffca0b08d" ns3:_="">
    <xsd:import namespace="e89d88db-b18d-4ef8-8f35-02a908d6e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d88db-b18d-4ef8-8f35-02a908d6e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21F87D-729F-40E0-90E9-3C288221E9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8CC80-34A2-46AC-90BC-C2CB429BE56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89d88db-b18d-4ef8-8f35-02a908d6ea3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FCF0BC-A4DB-4E8E-8C38-1C082BFF5A49}">
  <ds:schemaRefs>
    <ds:schemaRef ds:uri="http://purl.org/dc/elements/1.1/"/>
    <ds:schemaRef ds:uri="e89d88db-b18d-4ef8-8f35-02a908d6ea30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120</Words>
  <Application>Microsoft Office PowerPoint</Application>
  <PresentationFormat>와이드스크린</PresentationFormat>
  <Paragraphs>55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맑은 고딕</vt:lpstr>
      <vt:lpstr>Arial</vt:lpstr>
      <vt:lpstr>Arial Nova</vt:lpstr>
      <vt:lpstr>Cambria Math</vt:lpstr>
      <vt:lpstr>Office 테마</vt:lpstr>
      <vt:lpstr>10번째 미팅발표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4</cp:revision>
  <dcterms:created xsi:type="dcterms:W3CDTF">2020-08-03T00:59:02Z</dcterms:created>
  <dcterms:modified xsi:type="dcterms:W3CDTF">2021-12-07T15:05:46Z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0x010100AACA57460BB8AE4B948A456250CEE186</vt:lpwstr>
  </property>
</Properties>
</file>