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49" r:id="rId5"/>
    <p:sldId id="307" r:id="rId6"/>
    <p:sldId id="411" r:id="rId7"/>
    <p:sldId id="391" r:id="rId8"/>
    <p:sldId id="407" r:id="rId9"/>
    <p:sldId id="41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652"/>
    <a:srgbClr val="4472C4"/>
    <a:srgbClr val="AFDBFF"/>
    <a:srgbClr val="005AA7"/>
    <a:srgbClr val="95A7D8"/>
    <a:srgbClr val="5DB6FF"/>
    <a:srgbClr val="FFFDE4"/>
    <a:srgbClr val="DFC3B5"/>
    <a:srgbClr val="76747A"/>
    <a:srgbClr val="A09F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1082A-E75A-4486-8E95-84401F76C4D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9406A-5AE4-4DBD-97BC-E4715DC49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3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8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6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3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9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rgbClr val="474652"/>
                </a:solidFill>
              </a:rPr>
              <a:t>ⓒSaebyeol Yu.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 err="1">
                <a:solidFill>
                  <a:srgbClr val="474652"/>
                </a:solidFill>
              </a:rPr>
              <a:t>Saebyeol’s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>
                <a:solidFill>
                  <a:srgbClr val="474652"/>
                </a:solidFill>
              </a:rPr>
              <a:t>PowerPoint</a:t>
            </a:r>
            <a:endParaRPr lang="ko-KR" altLang="en-US" sz="90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171396-15E1-428C-9E3E-6088ABB3BA5E}"/>
              </a:ext>
            </a:extLst>
          </p:cNvPr>
          <p:cNvSpPr/>
          <p:nvPr/>
        </p:nvSpPr>
        <p:spPr>
          <a:xfrm>
            <a:off x="0" y="1600200"/>
            <a:ext cx="12192000" cy="1909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669890-64F4-4303-9857-199D8C92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97206"/>
            <a:ext cx="9144000" cy="922111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ea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+mj-ea"/>
              </a:rPr>
              <a:t>번째 미팅발표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7B86FB-AB41-445D-84E0-76F52F1147F8}"/>
              </a:ext>
            </a:extLst>
          </p:cNvPr>
          <p:cNvSpPr/>
          <p:nvPr/>
        </p:nvSpPr>
        <p:spPr>
          <a:xfrm>
            <a:off x="1448600" y="3686671"/>
            <a:ext cx="9294797" cy="67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BFA1FAF-8840-4439-A7ED-A66513A5846A}"/>
              </a:ext>
            </a:extLst>
          </p:cNvPr>
          <p:cNvSpPr txBox="1">
            <a:spLocks/>
          </p:cNvSpPr>
          <p:nvPr/>
        </p:nvSpPr>
        <p:spPr>
          <a:xfrm>
            <a:off x="10886173" y="6511859"/>
            <a:ext cx="1588170" cy="346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+mn-ea"/>
              </a:rPr>
              <a:t>임에딘</a:t>
            </a:r>
          </a:p>
        </p:txBody>
      </p:sp>
    </p:spTree>
    <p:extLst>
      <p:ext uri="{BB962C8B-B14F-4D97-AF65-F5344CB8AC3E}">
        <p14:creationId xmlns:p14="http://schemas.microsoft.com/office/powerpoint/2010/main" val="412401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B3CAA5-6698-441D-A710-B035DB5BA2B7}"/>
              </a:ext>
            </a:extLst>
          </p:cNvPr>
          <p:cNvSpPr/>
          <p:nvPr/>
        </p:nvSpPr>
        <p:spPr>
          <a:xfrm rot="5400000">
            <a:off x="2698217" y="-2103184"/>
            <a:ext cx="454117" cy="5427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19D98-CE16-46B7-B9C0-C1AFF40B7594}"/>
              </a:ext>
            </a:extLst>
          </p:cNvPr>
          <p:cNvSpPr/>
          <p:nvPr/>
        </p:nvSpPr>
        <p:spPr>
          <a:xfrm>
            <a:off x="0" y="-67377"/>
            <a:ext cx="211756" cy="5476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6829FD-DAC0-4813-BF4B-57C7F48E9A03}"/>
              </a:ext>
            </a:extLst>
          </p:cNvPr>
          <p:cNvSpPr/>
          <p:nvPr/>
        </p:nvSpPr>
        <p:spPr>
          <a:xfrm>
            <a:off x="-1" y="5409398"/>
            <a:ext cx="211756" cy="152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4144582" y="375732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코멘트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3E12D-56B6-4AFC-B933-E841249841B3}"/>
              </a:ext>
            </a:extLst>
          </p:cNvPr>
          <p:cNvSpPr txBox="1"/>
          <p:nvPr/>
        </p:nvSpPr>
        <p:spPr>
          <a:xfrm>
            <a:off x="3350864" y="2890391"/>
            <a:ext cx="59169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성능 향상을 위한 아이디어</a:t>
            </a: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새로운 시도</a:t>
            </a: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방법 고안</a:t>
            </a: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…</a:t>
            </a:r>
            <a:endParaRPr lang="ko-KR" altLang="en-US" sz="32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52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아쉬운 성능 향상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995A095-D983-4C1E-88DD-30424E2B1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1871413"/>
            <a:ext cx="6146615" cy="175259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205F8B8-2FC8-4BD3-86F6-F993EB363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4110287"/>
            <a:ext cx="6146615" cy="1709488"/>
          </a:xfrm>
          <a:prstGeom prst="rect">
            <a:avLst/>
          </a:prstGeom>
        </p:spPr>
      </p:pic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73E2CFE8-7E43-4399-AB1D-981E0E33EAD5}"/>
              </a:ext>
            </a:extLst>
          </p:cNvPr>
          <p:cNvSpPr/>
          <p:nvPr/>
        </p:nvSpPr>
        <p:spPr>
          <a:xfrm>
            <a:off x="2225473" y="2381250"/>
            <a:ext cx="495300" cy="514345"/>
          </a:xfrm>
          <a:prstGeom prst="stripedRightArrow">
            <a:avLst>
              <a:gd name="adj1" fmla="val 46296"/>
              <a:gd name="adj2" fmla="val 50000"/>
            </a:avLst>
          </a:prstGeom>
          <a:solidFill>
            <a:srgbClr val="FFFF00"/>
          </a:solidFill>
          <a:ln>
            <a:solidFill>
              <a:srgbClr val="47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1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6859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활용하지 못했던 </a:t>
            </a:r>
            <a:r>
              <a:rPr lang="en-US" altLang="ko-KR" sz="2800" dirty="0">
                <a:latin typeface="+mj-ea"/>
                <a:ea typeface="+mj-ea"/>
              </a:rPr>
              <a:t>Feature Distillation Loss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64CA40-ABEA-4CCF-A02E-F0992D96D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57" y="1767844"/>
            <a:ext cx="7924085" cy="46339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A962EE-5C84-45D9-8581-81EE10F00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72" y="1100453"/>
            <a:ext cx="32385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5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699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Reminder: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Various distillation methods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F08EDA-E315-4FD9-9F8C-CD0B7020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189" y="1193480"/>
            <a:ext cx="6805613" cy="44460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34222C-DD7E-4AF1-BEC4-E5E6548B5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387" y="5652020"/>
            <a:ext cx="5179219" cy="10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1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개선 아이디어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AA45E-08BC-4C51-BAC0-18B00255D591}"/>
              </a:ext>
            </a:extLst>
          </p:cNvPr>
          <p:cNvSpPr txBox="1"/>
          <p:nvPr/>
        </p:nvSpPr>
        <p:spPr>
          <a:xfrm>
            <a:off x="1902853" y="3119735"/>
            <a:ext cx="8816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1. Pretrained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(teacher) model </a:t>
            </a:r>
            <a:r>
              <a:rPr lang="ko-KR" altLang="en-US" sz="2000" dirty="0">
                <a:latin typeface="+mn-ea"/>
              </a:rPr>
              <a:t>없이 </a:t>
            </a:r>
            <a:r>
              <a:rPr lang="en-US" altLang="ko-KR" sz="2000" dirty="0">
                <a:latin typeface="+mn-ea"/>
              </a:rPr>
              <a:t>self-knowledge distillation</a:t>
            </a:r>
            <a:r>
              <a:rPr lang="ko-KR" altLang="en-US" sz="2000" dirty="0">
                <a:latin typeface="+mn-ea"/>
              </a:rPr>
              <a:t>하는 코드로 구성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Utilize an auxiliary network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2.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Attention</a:t>
            </a:r>
            <a:r>
              <a:rPr lang="ko-KR" altLang="en-US" sz="2000" dirty="0">
                <a:latin typeface="+mn-ea"/>
              </a:rPr>
              <a:t>을 제대로 활용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 1D data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에서는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how?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89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CA57460BB8AE4B948A456250CEE186" ma:contentTypeVersion="4" ma:contentTypeDescription="새 문서를 만듭니다." ma:contentTypeScope="" ma:versionID="b9e78d0b060c3990e251c88e04351be2">
  <xsd:schema xmlns:xsd="http://www.w3.org/2001/XMLSchema" xmlns:xs="http://www.w3.org/2001/XMLSchema" xmlns:p="http://schemas.microsoft.com/office/2006/metadata/properties" xmlns:ns3="e89d88db-b18d-4ef8-8f35-02a908d6ea30" targetNamespace="http://schemas.microsoft.com/office/2006/metadata/properties" ma:root="true" ma:fieldsID="de22a2a9ae27154784333ccffca0b08d" ns3:_="">
    <xsd:import namespace="e89d88db-b18d-4ef8-8f35-02a908d6ea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d88db-b18d-4ef8-8f35-02a908d6e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8CC80-34A2-46AC-90BC-C2CB429BE569}">
  <ds:schemaRefs>
    <ds:schemaRef ds:uri="e89d88db-b18d-4ef8-8f35-02a908d6ea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FCF0BC-A4DB-4E8E-8C38-1C082BFF5A49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e89d88db-b18d-4ef8-8f35-02a908d6ea3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21F87D-729F-40E0-90E9-3C288221E9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63</Words>
  <Application>Microsoft Office PowerPoint</Application>
  <PresentationFormat>와이드스크린</PresentationFormat>
  <Paragraphs>16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 ExtraBold</vt:lpstr>
      <vt:lpstr>나눔스퀘어 Light</vt:lpstr>
      <vt:lpstr>맑은 고딕</vt:lpstr>
      <vt:lpstr>Arial</vt:lpstr>
      <vt:lpstr>Arial Nova</vt:lpstr>
      <vt:lpstr>Office 테마</vt:lpstr>
      <vt:lpstr>6번째 미팅발표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Edin Lim</dc:creator>
  <cp:lastModifiedBy>임에딘</cp:lastModifiedBy>
  <cp:revision>4</cp:revision>
  <dcterms:created xsi:type="dcterms:W3CDTF">2020-08-03T00:59:02Z</dcterms:created>
  <dcterms:modified xsi:type="dcterms:W3CDTF">2021-11-02T15:00:36Z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0x010100AACA57460BB8AE4B948A456250CEE186</vt:lpwstr>
  </property>
</Properties>
</file>