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49" r:id="rId5"/>
    <p:sldId id="307" r:id="rId6"/>
    <p:sldId id="407" r:id="rId7"/>
    <p:sldId id="414" r:id="rId8"/>
    <p:sldId id="397" r:id="rId9"/>
    <p:sldId id="403" r:id="rId10"/>
    <p:sldId id="398" r:id="rId11"/>
    <p:sldId id="411" r:id="rId12"/>
    <p:sldId id="413" r:id="rId13"/>
    <p:sldId id="412" r:id="rId14"/>
    <p:sldId id="408" r:id="rId15"/>
    <p:sldId id="418" r:id="rId16"/>
    <p:sldId id="415" r:id="rId17"/>
    <p:sldId id="399" r:id="rId18"/>
    <p:sldId id="416" r:id="rId19"/>
    <p:sldId id="41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4472C4"/>
    <a:srgbClr val="AFDBFF"/>
    <a:srgbClr val="005AA7"/>
    <a:srgbClr val="95A7D8"/>
    <a:srgbClr val="5DB6FF"/>
    <a:srgbClr val="FFFDE4"/>
    <a:srgbClr val="474652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53C12-57CB-4FF2-8A0C-20442BEDE80E}" v="69" dt="2021-11-23T15:01:1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5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5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8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3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7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1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8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3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2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4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7206"/>
            <a:ext cx="9144000" cy="922111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미팅발표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48600" y="3686671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임에딘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9A9ED-08B7-463A-924F-8D50C724E96A}"/>
              </a:ext>
            </a:extLst>
          </p:cNvPr>
          <p:cNvSpPr txBox="1"/>
          <p:nvPr/>
        </p:nvSpPr>
        <p:spPr>
          <a:xfrm>
            <a:off x="9282741" y="375404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2021-11-24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01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85902" y="782665"/>
            <a:ext cx="31327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01836" y="259445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Generator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6560D-ECF3-4927-9E35-C17C2E33D2D5}"/>
              </a:ext>
            </a:extLst>
          </p:cNvPr>
          <p:cNvSpPr txBox="1"/>
          <p:nvPr/>
        </p:nvSpPr>
        <p:spPr>
          <a:xfrm>
            <a:off x="3541564" y="259445"/>
            <a:ext cx="85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기존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layer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을 한번에 받아와서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features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정의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변경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layer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차례로 받아오면서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feature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도 차례로 받아왔고 리스트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feat_list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정의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1CE63-5CC5-4ACA-B4CF-BAA9A90F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0" y="1604571"/>
            <a:ext cx="5716664" cy="4401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E6F32C-5CDC-4A73-A521-363D53F5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898" y="1586844"/>
            <a:ext cx="5089115" cy="44188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AD54FE-DF35-4664-BF77-6117A27C82F5}"/>
              </a:ext>
            </a:extLst>
          </p:cNvPr>
          <p:cNvSpPr/>
          <p:nvPr/>
        </p:nvSpPr>
        <p:spPr>
          <a:xfrm>
            <a:off x="6778991" y="5407742"/>
            <a:ext cx="4593201" cy="24225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6F13A4-909D-45CB-83A2-CC600AF16432}"/>
              </a:ext>
            </a:extLst>
          </p:cNvPr>
          <p:cNvSpPr/>
          <p:nvPr/>
        </p:nvSpPr>
        <p:spPr>
          <a:xfrm>
            <a:off x="9111189" y="5659832"/>
            <a:ext cx="927546" cy="2665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DC2AC3-343B-4754-9553-CC512B59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5" y="1092380"/>
            <a:ext cx="10984339" cy="52908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손실 함수 통합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F751-1053-472F-AED8-DD30282CD635}"/>
              </a:ext>
            </a:extLst>
          </p:cNvPr>
          <p:cNvSpPr txBox="1"/>
          <p:nvPr/>
        </p:nvSpPr>
        <p:spPr>
          <a:xfrm>
            <a:off x="8562975" y="1050272"/>
            <a:ext cx="34385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f(x’)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knowledge distillation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features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A383DFB-EC37-4C4E-AA41-9ACD05F3D618}"/>
              </a:ext>
            </a:extLst>
          </p:cNvPr>
          <p:cNvSpPr/>
          <p:nvPr/>
        </p:nvSpPr>
        <p:spPr>
          <a:xfrm>
            <a:off x="794703" y="359264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B504935-2AEF-4B8A-99DD-22B76D69C40A}"/>
              </a:ext>
            </a:extLst>
          </p:cNvPr>
          <p:cNvSpPr/>
          <p:nvPr/>
        </p:nvSpPr>
        <p:spPr>
          <a:xfrm>
            <a:off x="801555" y="387148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08EA63F-133D-46D0-A7B8-6C36B8D99E7F}"/>
              </a:ext>
            </a:extLst>
          </p:cNvPr>
          <p:cNvSpPr/>
          <p:nvPr/>
        </p:nvSpPr>
        <p:spPr>
          <a:xfrm>
            <a:off x="801555" y="4944913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9C324EE-9F73-4BB9-84BE-4DE6B914E12D}"/>
              </a:ext>
            </a:extLst>
          </p:cNvPr>
          <p:cNvSpPr/>
          <p:nvPr/>
        </p:nvSpPr>
        <p:spPr>
          <a:xfrm>
            <a:off x="801555" y="524018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B505DB-717C-46A6-AA8B-A604FC84B655}"/>
              </a:ext>
            </a:extLst>
          </p:cNvPr>
          <p:cNvSpPr/>
          <p:nvPr/>
        </p:nvSpPr>
        <p:spPr>
          <a:xfrm>
            <a:off x="1182031" y="5249713"/>
            <a:ext cx="10190162" cy="26192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D172FC-CEC2-4F71-AA6B-17BF6CD10E41}"/>
              </a:ext>
            </a:extLst>
          </p:cNvPr>
          <p:cNvSpPr/>
          <p:nvPr/>
        </p:nvSpPr>
        <p:spPr>
          <a:xfrm>
            <a:off x="1106355" y="1998475"/>
            <a:ext cx="6887271" cy="26192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4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74CB9C-DA48-47A9-8EE5-A4830667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2" y="2458065"/>
            <a:ext cx="11262456" cy="2537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966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Train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함수 일부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(teacher model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로부터 정보 받아오는 코드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DA6A9-ACE5-4881-80CB-5A629C65903E}"/>
              </a:ext>
            </a:extLst>
          </p:cNvPr>
          <p:cNvSpPr/>
          <p:nvPr/>
        </p:nvSpPr>
        <p:spPr>
          <a:xfrm>
            <a:off x="975555" y="4670323"/>
            <a:ext cx="10479026" cy="23171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1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update_netd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60934B-366D-4FA9-A431-9021CEB7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2" y="1509741"/>
            <a:ext cx="11677136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78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</a:t>
            </a:r>
            <a:endParaRPr lang="ko-KR" altLang="en-US" sz="2800" dirty="0">
              <a:solidFill>
                <a:schemeClr val="accent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51C11-89B3-472E-948C-713A77FF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3" y="1593974"/>
            <a:ext cx="7664213" cy="188441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30FC19-9EBD-4354-9F09-2047A2D5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3" y="3937298"/>
            <a:ext cx="7664212" cy="19859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AE87CB-6BF9-40EE-9C03-ADD7BDE072F2}"/>
              </a:ext>
            </a:extLst>
          </p:cNvPr>
          <p:cNvSpPr/>
          <p:nvPr/>
        </p:nvSpPr>
        <p:spPr>
          <a:xfrm>
            <a:off x="2263893" y="4680156"/>
            <a:ext cx="2445759" cy="25013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A094E-9948-4820-AD67-DB87D4881972}"/>
              </a:ext>
            </a:extLst>
          </p:cNvPr>
          <p:cNvSpPr/>
          <p:nvPr/>
        </p:nvSpPr>
        <p:spPr>
          <a:xfrm>
            <a:off x="2263894" y="2281084"/>
            <a:ext cx="2357268" cy="2501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7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predict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함수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(y_, </a:t>
            </a:r>
            <a:r>
              <a:rPr lang="en-US" altLang="ko-KR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y_pred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y_feat_list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리턴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24BA3-B1A2-448D-A8B3-C23CDCC6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00166"/>
            <a:ext cx="100584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predict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함수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(y_, </a:t>
            </a:r>
            <a:r>
              <a:rPr lang="en-US" altLang="ko-KR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y_pred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y_feat_list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리턴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47436-2512-43E3-B317-06CF5DB1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336621"/>
            <a:ext cx="9782175" cy="46767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DA6A9-ACE5-4881-80CB-5A629C65903E}"/>
              </a:ext>
            </a:extLst>
          </p:cNvPr>
          <p:cNvSpPr/>
          <p:nvPr/>
        </p:nvSpPr>
        <p:spPr>
          <a:xfrm>
            <a:off x="1811296" y="5732206"/>
            <a:ext cx="2219930" cy="22188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7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841979" y="2671010"/>
            <a:ext cx="11167537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model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로부터 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Feature 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정보를 받아와서 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Distillation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Generator &lt;-&gt; Discriminator 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수정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endParaRPr lang="ko-KR" altLang="en-US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834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knowledge distillation(KL), feature distillation(FT)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F773EC-09AF-484C-BA0E-B07D8CE1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47" y="1471584"/>
            <a:ext cx="9475906" cy="4509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18CEA9-43B3-427F-AA89-F05FE869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737" y="195889"/>
            <a:ext cx="2562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834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knowledge distillation(KL), feature distillation(FT)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18CEA9-43B3-427F-AA89-F05FE869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737" y="195889"/>
            <a:ext cx="25622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E34718-1FB9-48D3-9941-CD59B27F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83" y="1732131"/>
            <a:ext cx="7829434" cy="39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Feature Distillation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ADE2D-5AAE-43C2-AD9D-A99DD21C7286}"/>
              </a:ext>
            </a:extLst>
          </p:cNvPr>
          <p:cNvSpPr txBox="1"/>
          <p:nvPr/>
        </p:nvSpPr>
        <p:spPr>
          <a:xfrm>
            <a:off x="2109691" y="2118103"/>
            <a:ext cx="7972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저번 미팅시간에서 제기된 문제 </a:t>
            </a:r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</a:p>
          <a:p>
            <a:endParaRPr lang="en-US" altLang="ko-KR" dirty="0">
              <a:solidFill>
                <a:srgbClr val="21252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Teacher-&gt; Student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distillation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이뤄지지 않음</a:t>
            </a:r>
            <a:endParaRPr lang="en-US" altLang="ko-KR" dirty="0">
              <a:solidFill>
                <a:srgbClr val="21252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(teacher model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로부터 </a:t>
            </a:r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정보를 받아오자</a:t>
            </a:r>
            <a:r>
              <a:rPr lang="en-US" altLang="ko-KR" dirty="0">
                <a:solidFill>
                  <a:srgbClr val="21252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rgbClr val="21252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Discriminator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아닌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Generator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feature list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받아오는 것으로 변경</a:t>
            </a:r>
            <a:endParaRPr lang="en-US" altLang="ko-KR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로부터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list 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정보를 받아오자</a:t>
            </a:r>
            <a:endParaRPr lang="en-US" altLang="ko-KR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2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A1363A4-ED75-4223-A83F-8E6CC20B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6029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E55817-6786-44B7-AC66-CEC07D8F0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40" y="0"/>
            <a:ext cx="5155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525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저번 시간의 코드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Discriminator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B7C98-E537-4E48-9A99-A6F9F3A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0" y="1530268"/>
            <a:ext cx="5525797" cy="4090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CCC4AB-2D33-4884-8ED0-A18396DAC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111" y="1219631"/>
            <a:ext cx="4936676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4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85902" y="782665"/>
            <a:ext cx="31327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01836" y="259445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Discriminator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6560D-ECF3-4927-9E35-C17C2E33D2D5}"/>
              </a:ext>
            </a:extLst>
          </p:cNvPr>
          <p:cNvSpPr txBox="1"/>
          <p:nvPr/>
        </p:nvSpPr>
        <p:spPr>
          <a:xfrm>
            <a:off x="5275295" y="259445"/>
            <a:ext cx="63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저번주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feature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도 차례로 받아왔고 리스트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feat_list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정의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변경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feat_list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3463D-F43F-497A-9F0F-132FBD5F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34" y="1305885"/>
            <a:ext cx="5203923" cy="47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저번 시간의 코드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 Generator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2AB3DA-C9B5-4138-AFD2-3FA0B740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18" y="2366503"/>
            <a:ext cx="5283163" cy="28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FCF0BC-A4DB-4E8E-8C38-1C082BFF5A49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e89d88db-b18d-4ef8-8f35-02a908d6ea3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234</Words>
  <Application>Microsoft Office PowerPoint</Application>
  <PresentationFormat>와이드스크린</PresentationFormat>
  <Paragraphs>52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돋움</vt:lpstr>
      <vt:lpstr>맑은 고딕</vt:lpstr>
      <vt:lpstr>Arial</vt:lpstr>
      <vt:lpstr>Arial Nova</vt:lpstr>
      <vt:lpstr>Wingdings</vt:lpstr>
      <vt:lpstr>Office 테마</vt:lpstr>
      <vt:lpstr>8번째 미팅발표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2</cp:revision>
  <dcterms:created xsi:type="dcterms:W3CDTF">2020-08-03T00:59:02Z</dcterms:created>
  <dcterms:modified xsi:type="dcterms:W3CDTF">2021-11-23T15:01:12Z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