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256" r:id="rId3"/>
    <p:sldId id="395" r:id="rId4"/>
    <p:sldId id="397" r:id="rId5"/>
    <p:sldId id="396" r:id="rId6"/>
    <p:sldId id="399" r:id="rId7"/>
    <p:sldId id="400" r:id="rId8"/>
    <p:sldId id="401" r:id="rId9"/>
    <p:sldId id="39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A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4BEB5-8F9B-4D44-B399-E145CD29F496}" v="838" dt="2021-10-29T11:50:00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24B7-9B73-491C-8050-ABAED4665C0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49A8-B606-466E-A417-19042FA0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49A8-B606-466E-A417-19042FA069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2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49A8-B606-466E-A417-19042FA069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6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49A8-B606-466E-A417-19042FA069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9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코드와 거의 유사하며 </a:t>
            </a:r>
            <a:r>
              <a:rPr lang="en-US" altLang="ko-KR" dirty="0" err="1"/>
              <a:t>numpy</a:t>
            </a:r>
            <a:r>
              <a:rPr lang="en-US" altLang="ko-KR" dirty="0"/>
              <a:t>-&gt; tensor</a:t>
            </a:r>
            <a:r>
              <a:rPr lang="ko-KR" altLang="en-US" dirty="0"/>
              <a:t>로 변환하고 차원을 변경하는 코드가 총 </a:t>
            </a:r>
            <a:r>
              <a:rPr lang="en-US" altLang="ko-KR" dirty="0"/>
              <a:t>4</a:t>
            </a:r>
            <a:r>
              <a:rPr lang="ko-KR" altLang="en-US" dirty="0"/>
              <a:t>줄 추가되었습니다</a:t>
            </a:r>
            <a:r>
              <a:rPr lang="en-US" altLang="ko-KR" dirty="0"/>
              <a:t>. (</a:t>
            </a:r>
            <a:r>
              <a:rPr lang="en-US" altLang="ko-KR" dirty="0" err="1"/>
              <a:t>torch.from_numpy</a:t>
            </a:r>
            <a:r>
              <a:rPr lang="ko-KR" altLang="en-US" dirty="0"/>
              <a:t>와 </a:t>
            </a:r>
            <a:r>
              <a:rPr lang="en-US" altLang="ko-KR" dirty="0"/>
              <a:t>reshape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49A8-B606-466E-A417-19042FA069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3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49A8-B606-466E-A417-19042FA069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7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49A8-B606-466E-A417-19042FA069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4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2484425" y="2397948"/>
            <a:ext cx="78787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network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(2p)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student model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변수 선언 코드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(3~4p)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generator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 계산 코드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(5p)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KD loss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코드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(6p)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y_pred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(7p~8p)</a:t>
            </a:r>
          </a:p>
          <a:p>
            <a:pPr marL="514350" indent="-514350">
              <a:buAutoNum type="arabicPeriod"/>
            </a:pPr>
            <a:r>
              <a:rPr lang="en-US" altLang="ko-KR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github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(9p)</a:t>
            </a:r>
            <a:endParaRPr lang="ko-KR" altLang="en-US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06286-87DC-4953-91E1-3F61C2F25D65}"/>
              </a:ext>
            </a:extLst>
          </p:cNvPr>
          <p:cNvSpPr txBox="1"/>
          <p:nvPr/>
        </p:nvSpPr>
        <p:spPr>
          <a:xfrm>
            <a:off x="10649323" y="6488668"/>
            <a:ext cx="1705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10/29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임에딘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1E2F761-9E9B-4D75-B97A-91191B1F7DEE}"/>
              </a:ext>
            </a:extLst>
          </p:cNvPr>
          <p:cNvSpPr/>
          <p:nvPr/>
        </p:nvSpPr>
        <p:spPr>
          <a:xfrm>
            <a:off x="2392527" y="3164317"/>
            <a:ext cx="3857125" cy="1409645"/>
          </a:xfrm>
          <a:prstGeom prst="rect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00177-B188-4750-887A-4A9EEBEC07FC}"/>
              </a:ext>
            </a:extLst>
          </p:cNvPr>
          <p:cNvSpPr/>
          <p:nvPr/>
        </p:nvSpPr>
        <p:spPr>
          <a:xfrm>
            <a:off x="2392896" y="1724895"/>
            <a:ext cx="3857125" cy="1409645"/>
          </a:xfrm>
          <a:prstGeom prst="rect">
            <a:avLst/>
          </a:prstGeom>
          <a:solidFill>
            <a:schemeClr val="accent6">
              <a:lumMod val="40000"/>
              <a:lumOff val="60000"/>
              <a:alpha val="68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791CBE-2D71-4114-A165-5E31EDB65ECB}"/>
              </a:ext>
            </a:extLst>
          </p:cNvPr>
          <p:cNvSpPr/>
          <p:nvPr/>
        </p:nvSpPr>
        <p:spPr>
          <a:xfrm>
            <a:off x="1109880" y="2829149"/>
            <a:ext cx="981075" cy="61078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6A26F4-2AAB-4DB7-B3DC-1DFE02C9DB70}"/>
              </a:ext>
            </a:extLst>
          </p:cNvPr>
          <p:cNvCxnSpPr>
            <a:cxnSpLocks/>
          </p:cNvCxnSpPr>
          <p:nvPr/>
        </p:nvCxnSpPr>
        <p:spPr>
          <a:xfrm>
            <a:off x="1598980" y="2451230"/>
            <a:ext cx="822618" cy="8773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AA5907-88FB-4CAA-8757-CAFFB67F8B7A}"/>
              </a:ext>
            </a:extLst>
          </p:cNvPr>
          <p:cNvCxnSpPr>
            <a:cxnSpLocks/>
          </p:cNvCxnSpPr>
          <p:nvPr/>
        </p:nvCxnSpPr>
        <p:spPr>
          <a:xfrm>
            <a:off x="10711543" y="1392734"/>
            <a:ext cx="6843" cy="3503304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876007CF-CC98-4C2D-833E-39DDD727F1E8}"/>
              </a:ext>
            </a:extLst>
          </p:cNvPr>
          <p:cNvSpPr/>
          <p:nvPr/>
        </p:nvSpPr>
        <p:spPr>
          <a:xfrm rot="5400000">
            <a:off x="2655910" y="1617617"/>
            <a:ext cx="1303474" cy="1671877"/>
          </a:xfrm>
          <a:prstGeom prst="trapezoid">
            <a:avLst/>
          </a:prstGeom>
          <a:solidFill>
            <a:srgbClr val="95A7D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7324BE-B2E4-4F02-A764-702F9A2EE0C5}"/>
                  </a:ext>
                </a:extLst>
              </p:cNvPr>
              <p:cNvSpPr txBox="1"/>
              <p:nvPr/>
            </p:nvSpPr>
            <p:spPr>
              <a:xfrm>
                <a:off x="2782871" y="1800162"/>
                <a:ext cx="1213404" cy="346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𝐸𝑡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7324BE-B2E4-4F02-A764-702F9A2E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71" y="1800162"/>
                <a:ext cx="1213404" cy="346826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610B06-4FBC-46BA-AD7A-946E8373CC83}"/>
                  </a:ext>
                </a:extLst>
              </p:cNvPr>
              <p:cNvSpPr txBox="1"/>
              <p:nvPr/>
            </p:nvSpPr>
            <p:spPr>
              <a:xfrm>
                <a:off x="4785529" y="1805415"/>
                <a:ext cx="9396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𝐷𝑡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610B06-4FBC-46BA-AD7A-946E8373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29" y="1805415"/>
                <a:ext cx="939635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9519DC-9B89-4BB6-9E8C-8B88270DE7E4}"/>
                  </a:ext>
                </a:extLst>
              </p:cNvPr>
              <p:cNvSpPr txBox="1"/>
              <p:nvPr/>
            </p:nvSpPr>
            <p:spPr>
              <a:xfrm>
                <a:off x="4145486" y="1986207"/>
                <a:ext cx="416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9519DC-9B89-4BB6-9E8C-8B88270DE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86" y="1986207"/>
                <a:ext cx="4162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E6AD0F-67EF-4A25-97CC-BD458FD0F846}"/>
                  </a:ext>
                </a:extLst>
              </p:cNvPr>
              <p:cNvSpPr txBox="1"/>
              <p:nvPr/>
            </p:nvSpPr>
            <p:spPr>
              <a:xfrm>
                <a:off x="1188005" y="2949873"/>
                <a:ext cx="4724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𝐷𝑎𝑡𝑎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E6AD0F-67EF-4A25-97CC-BD458FD0F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05" y="2949873"/>
                <a:ext cx="472437" cy="369332"/>
              </a:xfrm>
              <a:prstGeom prst="rect">
                <a:avLst/>
              </a:prstGeom>
              <a:blipFill>
                <a:blip r:embed="rId5"/>
                <a:stretch>
                  <a:fillRect r="-77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사다리꼴 46">
            <a:extLst>
              <a:ext uri="{FF2B5EF4-FFF2-40B4-BE49-F238E27FC236}">
                <a16:creationId xmlns:a16="http://schemas.microsoft.com/office/drawing/2014/main" id="{5F40677B-964A-4D22-89D8-6419B8EF8D70}"/>
              </a:ext>
            </a:extLst>
          </p:cNvPr>
          <p:cNvSpPr/>
          <p:nvPr/>
        </p:nvSpPr>
        <p:spPr>
          <a:xfrm rot="16200000">
            <a:off x="4716684" y="1631963"/>
            <a:ext cx="1303474" cy="1638539"/>
          </a:xfrm>
          <a:prstGeom prst="trapezoid">
            <a:avLst/>
          </a:prstGeom>
          <a:solidFill>
            <a:srgbClr val="95A7D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1B3283-28A0-4006-9B17-BFDBE4C2C6CA}"/>
              </a:ext>
            </a:extLst>
          </p:cNvPr>
          <p:cNvSpPr/>
          <p:nvPr/>
        </p:nvSpPr>
        <p:spPr>
          <a:xfrm rot="16200000">
            <a:off x="2139098" y="2370663"/>
            <a:ext cx="1003852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D03D4F-2D00-4038-ACE4-2D275A0B03B6}"/>
              </a:ext>
            </a:extLst>
          </p:cNvPr>
          <p:cNvSpPr/>
          <p:nvPr/>
        </p:nvSpPr>
        <p:spPr>
          <a:xfrm rot="16200000">
            <a:off x="2596122" y="2370658"/>
            <a:ext cx="778075" cy="147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32E3E-6ABE-435B-B93B-9EDFEBD1A29F}"/>
              </a:ext>
            </a:extLst>
          </p:cNvPr>
          <p:cNvSpPr/>
          <p:nvPr/>
        </p:nvSpPr>
        <p:spPr>
          <a:xfrm rot="16200000">
            <a:off x="3044874" y="2395591"/>
            <a:ext cx="560923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C64CB34-4E6E-4C26-AD3C-5C1D530E11CC}"/>
              </a:ext>
            </a:extLst>
          </p:cNvPr>
          <p:cNvSpPr/>
          <p:nvPr/>
        </p:nvSpPr>
        <p:spPr>
          <a:xfrm rot="16200000">
            <a:off x="3461072" y="2390784"/>
            <a:ext cx="420648" cy="147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9D03AB-6358-4553-AB4D-70CAAC19CED5}"/>
              </a:ext>
            </a:extLst>
          </p:cNvPr>
          <p:cNvSpPr/>
          <p:nvPr/>
        </p:nvSpPr>
        <p:spPr>
          <a:xfrm rot="16200000">
            <a:off x="3883137" y="2395742"/>
            <a:ext cx="244583" cy="12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F23C31-4855-4CEA-8E20-7F2B2BDDE0D7}"/>
              </a:ext>
            </a:extLst>
          </p:cNvPr>
          <p:cNvSpPr/>
          <p:nvPr/>
        </p:nvSpPr>
        <p:spPr>
          <a:xfrm rot="5400000">
            <a:off x="5553897" y="2396416"/>
            <a:ext cx="1003852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B2B425-ADD9-44BA-943B-DD8B9DD6A1BB}"/>
              </a:ext>
            </a:extLst>
          </p:cNvPr>
          <p:cNvSpPr/>
          <p:nvPr/>
        </p:nvSpPr>
        <p:spPr>
          <a:xfrm rot="5400000">
            <a:off x="5322613" y="2396415"/>
            <a:ext cx="778075" cy="147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FA4542-E0BE-4F83-A9D0-4D21CE4AB0AD}"/>
              </a:ext>
            </a:extLst>
          </p:cNvPr>
          <p:cNvSpPr/>
          <p:nvPr/>
        </p:nvSpPr>
        <p:spPr>
          <a:xfrm rot="5400000">
            <a:off x="5083638" y="2418279"/>
            <a:ext cx="560923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502084-0831-42E8-A1B9-9BC2DFD6DE0F}"/>
              </a:ext>
            </a:extLst>
          </p:cNvPr>
          <p:cNvSpPr/>
          <p:nvPr/>
        </p:nvSpPr>
        <p:spPr>
          <a:xfrm rot="5400000">
            <a:off x="4806227" y="2418280"/>
            <a:ext cx="420648" cy="147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DC978-BEF9-4517-BF0D-3EA7B9CB7558}"/>
              </a:ext>
            </a:extLst>
          </p:cNvPr>
          <p:cNvSpPr/>
          <p:nvPr/>
        </p:nvSpPr>
        <p:spPr>
          <a:xfrm rot="5400000">
            <a:off x="4559246" y="2409641"/>
            <a:ext cx="244583" cy="12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1EF7EA-1275-422C-9208-3A99299EDB82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2721889" y="244440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49D2AE2-9D11-41F1-9AE9-8561BF565311}"/>
              </a:ext>
            </a:extLst>
          </p:cNvPr>
          <p:cNvCxnSpPr>
            <a:cxnSpLocks/>
          </p:cNvCxnSpPr>
          <p:nvPr/>
        </p:nvCxnSpPr>
        <p:spPr>
          <a:xfrm flipV="1">
            <a:off x="3064852" y="244440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10F6222-2F3D-4FC0-A517-E365697FF76E}"/>
              </a:ext>
            </a:extLst>
          </p:cNvPr>
          <p:cNvCxnSpPr>
            <a:cxnSpLocks/>
          </p:cNvCxnSpPr>
          <p:nvPr/>
        </p:nvCxnSpPr>
        <p:spPr>
          <a:xfrm flipV="1">
            <a:off x="3414922" y="244440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88FD787-398D-40A1-985F-414EF690446D}"/>
              </a:ext>
            </a:extLst>
          </p:cNvPr>
          <p:cNvCxnSpPr>
            <a:cxnSpLocks/>
          </p:cNvCxnSpPr>
          <p:nvPr/>
        </p:nvCxnSpPr>
        <p:spPr>
          <a:xfrm flipV="1">
            <a:off x="3738432" y="244440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DFA8A9-7386-452C-86AD-87172B1E6928}"/>
              </a:ext>
            </a:extLst>
          </p:cNvPr>
          <p:cNvCxnSpPr>
            <a:cxnSpLocks/>
          </p:cNvCxnSpPr>
          <p:nvPr/>
        </p:nvCxnSpPr>
        <p:spPr>
          <a:xfrm flipV="1">
            <a:off x="4766390" y="245123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3AC5C16-50B5-408B-9F77-35C1085044D9}"/>
              </a:ext>
            </a:extLst>
          </p:cNvPr>
          <p:cNvCxnSpPr>
            <a:cxnSpLocks/>
          </p:cNvCxnSpPr>
          <p:nvPr/>
        </p:nvCxnSpPr>
        <p:spPr>
          <a:xfrm flipV="1">
            <a:off x="5112253" y="245123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C3D8134-EB3F-4E61-92A9-BF554FE52616}"/>
              </a:ext>
            </a:extLst>
          </p:cNvPr>
          <p:cNvCxnSpPr>
            <a:cxnSpLocks/>
          </p:cNvCxnSpPr>
          <p:nvPr/>
        </p:nvCxnSpPr>
        <p:spPr>
          <a:xfrm flipV="1">
            <a:off x="5444800" y="245123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EB0B0B7-14FE-4A93-A656-2DE0E5FB6E03}"/>
              </a:ext>
            </a:extLst>
          </p:cNvPr>
          <p:cNvCxnSpPr>
            <a:cxnSpLocks/>
          </p:cNvCxnSpPr>
          <p:nvPr/>
        </p:nvCxnSpPr>
        <p:spPr>
          <a:xfrm flipV="1">
            <a:off x="5805661" y="245123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7CECAEE-1AB9-44BC-8C8E-BD5EFF46F287}"/>
              </a:ext>
            </a:extLst>
          </p:cNvPr>
          <p:cNvCxnSpPr>
            <a:cxnSpLocks/>
          </p:cNvCxnSpPr>
          <p:nvPr/>
        </p:nvCxnSpPr>
        <p:spPr>
          <a:xfrm flipV="1">
            <a:off x="4074302" y="244440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2F7167A-BA54-4F26-8580-A59554750850}"/>
              </a:ext>
            </a:extLst>
          </p:cNvPr>
          <p:cNvCxnSpPr>
            <a:cxnSpLocks/>
          </p:cNvCxnSpPr>
          <p:nvPr/>
        </p:nvCxnSpPr>
        <p:spPr>
          <a:xfrm flipV="1">
            <a:off x="4419758" y="2444400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A002180-1093-44E0-A9D5-ABDE99EFD9AF}"/>
              </a:ext>
            </a:extLst>
          </p:cNvPr>
          <p:cNvSpPr/>
          <p:nvPr/>
        </p:nvSpPr>
        <p:spPr>
          <a:xfrm rot="16200000">
            <a:off x="4245347" y="2399871"/>
            <a:ext cx="175812" cy="89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사다리꼴 92">
            <a:extLst>
              <a:ext uri="{FF2B5EF4-FFF2-40B4-BE49-F238E27FC236}">
                <a16:creationId xmlns:a16="http://schemas.microsoft.com/office/drawing/2014/main" id="{DFD2A673-5F7F-4CB8-B706-46C85ABAB66B}"/>
              </a:ext>
            </a:extLst>
          </p:cNvPr>
          <p:cNvSpPr/>
          <p:nvPr/>
        </p:nvSpPr>
        <p:spPr>
          <a:xfrm rot="5400000">
            <a:off x="2668457" y="2971246"/>
            <a:ext cx="1303474" cy="1671877"/>
          </a:xfrm>
          <a:prstGeom prst="trapezoid">
            <a:avLst/>
          </a:prstGeom>
          <a:solidFill>
            <a:srgbClr val="95A7D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A7E315-D323-4B1C-922A-AC50094DF6ED}"/>
                  </a:ext>
                </a:extLst>
              </p:cNvPr>
              <p:cNvSpPr txBox="1"/>
              <p:nvPr/>
            </p:nvSpPr>
            <p:spPr>
              <a:xfrm>
                <a:off x="4158033" y="3339836"/>
                <a:ext cx="416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A7E315-D323-4B1C-922A-AC50094D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33" y="3339836"/>
                <a:ext cx="4162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사다리꼴 94">
            <a:extLst>
              <a:ext uri="{FF2B5EF4-FFF2-40B4-BE49-F238E27FC236}">
                <a16:creationId xmlns:a16="http://schemas.microsoft.com/office/drawing/2014/main" id="{45646759-9326-407E-8C39-159911F45864}"/>
              </a:ext>
            </a:extLst>
          </p:cNvPr>
          <p:cNvSpPr/>
          <p:nvPr/>
        </p:nvSpPr>
        <p:spPr>
          <a:xfrm rot="16200000">
            <a:off x="4729231" y="2985592"/>
            <a:ext cx="1303474" cy="1638539"/>
          </a:xfrm>
          <a:prstGeom prst="trapezoid">
            <a:avLst/>
          </a:prstGeom>
          <a:solidFill>
            <a:srgbClr val="95A7D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945602-7096-4027-AD74-285549FD7E15}"/>
              </a:ext>
            </a:extLst>
          </p:cNvPr>
          <p:cNvSpPr/>
          <p:nvPr/>
        </p:nvSpPr>
        <p:spPr>
          <a:xfrm rot="16200000">
            <a:off x="2151645" y="3724292"/>
            <a:ext cx="1003852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2217AA9-C6CD-4412-9B02-1776B0FA7BB1}"/>
              </a:ext>
            </a:extLst>
          </p:cNvPr>
          <p:cNvSpPr/>
          <p:nvPr/>
        </p:nvSpPr>
        <p:spPr>
          <a:xfrm rot="16200000">
            <a:off x="2608669" y="3724287"/>
            <a:ext cx="778075" cy="147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A5F9C9-F28D-4E9D-A5FB-7C887B577FB8}"/>
              </a:ext>
            </a:extLst>
          </p:cNvPr>
          <p:cNvSpPr/>
          <p:nvPr/>
        </p:nvSpPr>
        <p:spPr>
          <a:xfrm rot="16200000">
            <a:off x="3057421" y="3749220"/>
            <a:ext cx="560923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1331900-030A-4954-84A1-0FC4E8369E62}"/>
              </a:ext>
            </a:extLst>
          </p:cNvPr>
          <p:cNvSpPr/>
          <p:nvPr/>
        </p:nvSpPr>
        <p:spPr>
          <a:xfrm rot="16200000">
            <a:off x="3473619" y="3744413"/>
            <a:ext cx="420648" cy="147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428AB15-305E-4028-832F-1F38E5150904}"/>
              </a:ext>
            </a:extLst>
          </p:cNvPr>
          <p:cNvSpPr/>
          <p:nvPr/>
        </p:nvSpPr>
        <p:spPr>
          <a:xfrm rot="16200000">
            <a:off x="3895684" y="3749371"/>
            <a:ext cx="244583" cy="12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D87CBE-9D56-4095-9433-78F38F8204E5}"/>
              </a:ext>
            </a:extLst>
          </p:cNvPr>
          <p:cNvSpPr/>
          <p:nvPr/>
        </p:nvSpPr>
        <p:spPr>
          <a:xfrm rot="5400000">
            <a:off x="5566444" y="3750045"/>
            <a:ext cx="1003852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DB0955-A67C-4CCF-B8E2-21BAFF6168F8}"/>
              </a:ext>
            </a:extLst>
          </p:cNvPr>
          <p:cNvSpPr/>
          <p:nvPr/>
        </p:nvSpPr>
        <p:spPr>
          <a:xfrm rot="5400000">
            <a:off x="5335160" y="3750044"/>
            <a:ext cx="778075" cy="147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AAA656-A6F0-45D5-B623-E32F43C4BE0F}"/>
              </a:ext>
            </a:extLst>
          </p:cNvPr>
          <p:cNvSpPr/>
          <p:nvPr/>
        </p:nvSpPr>
        <p:spPr>
          <a:xfrm rot="5400000">
            <a:off x="5096185" y="3771908"/>
            <a:ext cx="560923" cy="147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D9DD964-70F7-4579-99BE-9059AC320111}"/>
              </a:ext>
            </a:extLst>
          </p:cNvPr>
          <p:cNvSpPr/>
          <p:nvPr/>
        </p:nvSpPr>
        <p:spPr>
          <a:xfrm rot="5400000">
            <a:off x="4818774" y="3771909"/>
            <a:ext cx="420648" cy="147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CC63DD-77C9-4B1C-9BAE-13D0CC75B17B}"/>
              </a:ext>
            </a:extLst>
          </p:cNvPr>
          <p:cNvSpPr/>
          <p:nvPr/>
        </p:nvSpPr>
        <p:spPr>
          <a:xfrm rot="5400000">
            <a:off x="4571793" y="3763270"/>
            <a:ext cx="244583" cy="12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06E7495-436D-42CF-8EB5-C83F943036B5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2734436" y="379802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CA9BA42-B1D2-4EDF-BB02-2F12FB7DEDE7}"/>
              </a:ext>
            </a:extLst>
          </p:cNvPr>
          <p:cNvCxnSpPr>
            <a:cxnSpLocks/>
          </p:cNvCxnSpPr>
          <p:nvPr/>
        </p:nvCxnSpPr>
        <p:spPr>
          <a:xfrm flipV="1">
            <a:off x="3077399" y="379802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B885BF7-86CE-470B-BE64-97606BB85A1D}"/>
              </a:ext>
            </a:extLst>
          </p:cNvPr>
          <p:cNvCxnSpPr>
            <a:cxnSpLocks/>
          </p:cNvCxnSpPr>
          <p:nvPr/>
        </p:nvCxnSpPr>
        <p:spPr>
          <a:xfrm flipV="1">
            <a:off x="3427469" y="379802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56BE308-95F0-4B8B-BE68-6010CA29093C}"/>
              </a:ext>
            </a:extLst>
          </p:cNvPr>
          <p:cNvCxnSpPr>
            <a:cxnSpLocks/>
          </p:cNvCxnSpPr>
          <p:nvPr/>
        </p:nvCxnSpPr>
        <p:spPr>
          <a:xfrm flipV="1">
            <a:off x="3750979" y="379802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1A67181-295E-49EB-9092-F3141D8767C3}"/>
              </a:ext>
            </a:extLst>
          </p:cNvPr>
          <p:cNvCxnSpPr>
            <a:cxnSpLocks/>
          </p:cNvCxnSpPr>
          <p:nvPr/>
        </p:nvCxnSpPr>
        <p:spPr>
          <a:xfrm flipV="1">
            <a:off x="4778937" y="380485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E277936-4147-489C-A018-D5927CF1D6CB}"/>
              </a:ext>
            </a:extLst>
          </p:cNvPr>
          <p:cNvCxnSpPr>
            <a:cxnSpLocks/>
          </p:cNvCxnSpPr>
          <p:nvPr/>
        </p:nvCxnSpPr>
        <p:spPr>
          <a:xfrm flipV="1">
            <a:off x="5124800" y="380485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7911876-AB6D-4CC4-9BFC-867BD0CEEF7F}"/>
              </a:ext>
            </a:extLst>
          </p:cNvPr>
          <p:cNvCxnSpPr>
            <a:cxnSpLocks/>
          </p:cNvCxnSpPr>
          <p:nvPr/>
        </p:nvCxnSpPr>
        <p:spPr>
          <a:xfrm flipV="1">
            <a:off x="5457347" y="380485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AECEC08-9947-4270-AC7A-DB13135FAF0C}"/>
              </a:ext>
            </a:extLst>
          </p:cNvPr>
          <p:cNvCxnSpPr>
            <a:cxnSpLocks/>
          </p:cNvCxnSpPr>
          <p:nvPr/>
        </p:nvCxnSpPr>
        <p:spPr>
          <a:xfrm flipV="1">
            <a:off x="5818208" y="380485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9DF43D5-4834-45B5-8461-D5FD678C43C2}"/>
              </a:ext>
            </a:extLst>
          </p:cNvPr>
          <p:cNvCxnSpPr>
            <a:cxnSpLocks/>
          </p:cNvCxnSpPr>
          <p:nvPr/>
        </p:nvCxnSpPr>
        <p:spPr>
          <a:xfrm flipV="1">
            <a:off x="4086849" y="379802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C0489AB-454C-4584-9DAA-6E940EBAC4E0}"/>
              </a:ext>
            </a:extLst>
          </p:cNvPr>
          <p:cNvCxnSpPr>
            <a:cxnSpLocks/>
          </p:cNvCxnSpPr>
          <p:nvPr/>
        </p:nvCxnSpPr>
        <p:spPr>
          <a:xfrm flipV="1">
            <a:off x="4432305" y="3798029"/>
            <a:ext cx="189528" cy="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F324E41-98AD-44D1-959D-506583E99644}"/>
              </a:ext>
            </a:extLst>
          </p:cNvPr>
          <p:cNvSpPr/>
          <p:nvPr/>
        </p:nvSpPr>
        <p:spPr>
          <a:xfrm rot="16200000">
            <a:off x="4257894" y="3753500"/>
            <a:ext cx="175812" cy="89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13426DA-B883-4568-A93F-FCE935D3242A}"/>
              </a:ext>
            </a:extLst>
          </p:cNvPr>
          <p:cNvCxnSpPr>
            <a:cxnSpLocks/>
          </p:cNvCxnSpPr>
          <p:nvPr/>
        </p:nvCxnSpPr>
        <p:spPr>
          <a:xfrm flipV="1">
            <a:off x="6145315" y="2444404"/>
            <a:ext cx="571500" cy="2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CF6954A-FB0A-44AD-943D-16FF84C60646}"/>
              </a:ext>
            </a:extLst>
          </p:cNvPr>
          <p:cNvCxnSpPr>
            <a:cxnSpLocks/>
          </p:cNvCxnSpPr>
          <p:nvPr/>
        </p:nvCxnSpPr>
        <p:spPr>
          <a:xfrm flipV="1">
            <a:off x="6145315" y="3808539"/>
            <a:ext cx="571500" cy="2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74BFB8-9467-45D4-A759-A648CB0EAFB8}"/>
              </a:ext>
            </a:extLst>
          </p:cNvPr>
          <p:cNvSpPr/>
          <p:nvPr/>
        </p:nvSpPr>
        <p:spPr>
          <a:xfrm>
            <a:off x="6740568" y="2142711"/>
            <a:ext cx="1036130" cy="62720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99803D6-CEB7-4F6E-9544-91076BA2357C}"/>
              </a:ext>
            </a:extLst>
          </p:cNvPr>
          <p:cNvCxnSpPr>
            <a:cxnSpLocks/>
          </p:cNvCxnSpPr>
          <p:nvPr/>
        </p:nvCxnSpPr>
        <p:spPr>
          <a:xfrm>
            <a:off x="2135848" y="4871682"/>
            <a:ext cx="5173949" cy="0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BB73F6B-C6C3-42AC-9908-7E497224E0A5}"/>
              </a:ext>
            </a:extLst>
          </p:cNvPr>
          <p:cNvCxnSpPr>
            <a:cxnSpLocks/>
          </p:cNvCxnSpPr>
          <p:nvPr/>
        </p:nvCxnSpPr>
        <p:spPr>
          <a:xfrm flipH="1">
            <a:off x="7230871" y="4112182"/>
            <a:ext cx="235" cy="773847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08B4D6C-5EB4-4CD8-973C-8F9FFE8C9B34}"/>
              </a:ext>
            </a:extLst>
          </p:cNvPr>
          <p:cNvCxnSpPr>
            <a:cxnSpLocks/>
          </p:cNvCxnSpPr>
          <p:nvPr/>
        </p:nvCxnSpPr>
        <p:spPr>
          <a:xfrm flipH="1">
            <a:off x="7231105" y="1398706"/>
            <a:ext cx="3775" cy="751647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DE507D-1382-4B2F-BD14-E018C1AAC676}"/>
                  </a:ext>
                </a:extLst>
              </p:cNvPr>
              <p:cNvSpPr txBox="1"/>
              <p:nvPr/>
            </p:nvSpPr>
            <p:spPr>
              <a:xfrm>
                <a:off x="7686133" y="1190218"/>
                <a:ext cx="11408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DE507D-1382-4B2F-BD14-E018C1AAC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133" y="1190218"/>
                <a:ext cx="1140833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사다리꼴 162">
            <a:extLst>
              <a:ext uri="{FF2B5EF4-FFF2-40B4-BE49-F238E27FC236}">
                <a16:creationId xmlns:a16="http://schemas.microsoft.com/office/drawing/2014/main" id="{CCF64C25-37F7-45D7-9E5B-3C98B4B12E93}"/>
              </a:ext>
            </a:extLst>
          </p:cNvPr>
          <p:cNvSpPr/>
          <p:nvPr/>
        </p:nvSpPr>
        <p:spPr>
          <a:xfrm rot="5400000">
            <a:off x="7779854" y="1112703"/>
            <a:ext cx="839106" cy="560063"/>
          </a:xfrm>
          <a:prstGeom prst="trapezoid">
            <a:avLst/>
          </a:prstGeom>
          <a:solidFill>
            <a:srgbClr val="95A7D8">
              <a:alpha val="28000"/>
            </a:srgbClr>
          </a:solidFill>
          <a:ln>
            <a:solidFill>
              <a:srgbClr val="005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F582589-232E-41F1-8228-08F56088F5B8}"/>
                  </a:ext>
                </a:extLst>
              </p:cNvPr>
              <p:cNvSpPr txBox="1"/>
              <p:nvPr/>
            </p:nvSpPr>
            <p:spPr>
              <a:xfrm>
                <a:off x="7691129" y="4710762"/>
                <a:ext cx="11408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F582589-232E-41F1-8228-08F56088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9" y="4710762"/>
                <a:ext cx="114083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CB60491-D7C1-450E-9518-B753D25B7487}"/>
              </a:ext>
            </a:extLst>
          </p:cNvPr>
          <p:cNvCxnSpPr>
            <a:cxnSpLocks/>
          </p:cNvCxnSpPr>
          <p:nvPr/>
        </p:nvCxnSpPr>
        <p:spPr>
          <a:xfrm>
            <a:off x="7246738" y="4871682"/>
            <a:ext cx="698669" cy="0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다리꼴 172">
            <a:extLst>
              <a:ext uri="{FF2B5EF4-FFF2-40B4-BE49-F238E27FC236}">
                <a16:creationId xmlns:a16="http://schemas.microsoft.com/office/drawing/2014/main" id="{F2CBA70D-FA54-4575-A76E-2C00972CDC2F}"/>
              </a:ext>
            </a:extLst>
          </p:cNvPr>
          <p:cNvSpPr/>
          <p:nvPr/>
        </p:nvSpPr>
        <p:spPr>
          <a:xfrm rot="5400000">
            <a:off x="7804923" y="4612318"/>
            <a:ext cx="839106" cy="560063"/>
          </a:xfrm>
          <a:prstGeom prst="trapezoid">
            <a:avLst/>
          </a:prstGeom>
          <a:solidFill>
            <a:srgbClr val="95A7D8">
              <a:alpha val="28000"/>
            </a:srgbClr>
          </a:solidFill>
          <a:ln>
            <a:solidFill>
              <a:srgbClr val="005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3447BAED-321A-4A60-9C85-FEE81E433E42}"/>
              </a:ext>
            </a:extLst>
          </p:cNvPr>
          <p:cNvCxnSpPr>
            <a:cxnSpLocks/>
          </p:cNvCxnSpPr>
          <p:nvPr/>
        </p:nvCxnSpPr>
        <p:spPr>
          <a:xfrm>
            <a:off x="8479439" y="1392734"/>
            <a:ext cx="367037" cy="0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96F52F34-3BE7-42E8-AB8E-A5B5C8A9680D}"/>
              </a:ext>
            </a:extLst>
          </p:cNvPr>
          <p:cNvCxnSpPr>
            <a:cxnSpLocks/>
          </p:cNvCxnSpPr>
          <p:nvPr/>
        </p:nvCxnSpPr>
        <p:spPr>
          <a:xfrm>
            <a:off x="8504508" y="4892349"/>
            <a:ext cx="367037" cy="0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47DF6A3-0C39-4D09-8D4A-100EBC58C347}"/>
                  </a:ext>
                </a:extLst>
              </p:cNvPr>
              <p:cNvSpPr txBox="1"/>
              <p:nvPr/>
            </p:nvSpPr>
            <p:spPr>
              <a:xfrm>
                <a:off x="8669749" y="1195276"/>
                <a:ext cx="1039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1/0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47DF6A3-0C39-4D09-8D4A-100EBC58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749" y="1195276"/>
                <a:ext cx="1039333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0514BDD-4621-428A-86F4-C6C307138246}"/>
              </a:ext>
            </a:extLst>
          </p:cNvPr>
          <p:cNvSpPr/>
          <p:nvPr/>
        </p:nvSpPr>
        <p:spPr>
          <a:xfrm>
            <a:off x="8871545" y="4582347"/>
            <a:ext cx="1465579" cy="6210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Soft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A2EEAF1-F944-4CF8-9CB3-CB8125D226FF}"/>
              </a:ext>
            </a:extLst>
          </p:cNvPr>
          <p:cNvCxnSpPr>
            <a:cxnSpLocks/>
          </p:cNvCxnSpPr>
          <p:nvPr/>
        </p:nvCxnSpPr>
        <p:spPr>
          <a:xfrm>
            <a:off x="8199407" y="5314075"/>
            <a:ext cx="0" cy="36498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9131EAA-AC9E-44EA-82FE-E1BB6019FF40}"/>
              </a:ext>
            </a:extLst>
          </p:cNvPr>
          <p:cNvCxnSpPr>
            <a:cxnSpLocks/>
          </p:cNvCxnSpPr>
          <p:nvPr/>
        </p:nvCxnSpPr>
        <p:spPr>
          <a:xfrm>
            <a:off x="8345592" y="5312537"/>
            <a:ext cx="0" cy="36498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9F7134A-574D-4A87-97E5-ABF1A507194B}"/>
                  </a:ext>
                </a:extLst>
              </p:cNvPr>
              <p:cNvSpPr txBox="1"/>
              <p:nvPr/>
            </p:nvSpPr>
            <p:spPr>
              <a:xfrm>
                <a:off x="4947606" y="567270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9F7134A-574D-4A87-97E5-ABF1A507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06" y="5672703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CBA808E-712A-42AE-9510-1DDAAD8AEFC8}"/>
                  </a:ext>
                </a:extLst>
              </p:cNvPr>
              <p:cNvSpPr txBox="1"/>
              <p:nvPr/>
            </p:nvSpPr>
            <p:spPr>
              <a:xfrm>
                <a:off x="5560787" y="5672703"/>
                <a:ext cx="6157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′)</m:t>
                          </m:r>
                        </m:e>
                        <m:sup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CBA808E-712A-42AE-9510-1DDAAD8A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87" y="5672703"/>
                <a:ext cx="615791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12D606-90B2-4F7F-9C49-DF11747B903F}"/>
                  </a:ext>
                </a:extLst>
              </p:cNvPr>
              <p:cNvSpPr txBox="1"/>
              <p:nvPr/>
            </p:nvSpPr>
            <p:spPr>
              <a:xfrm>
                <a:off x="2782871" y="3180545"/>
                <a:ext cx="12134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𝐸𝑠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12D606-90B2-4F7F-9C49-DF11747B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71" y="3180545"/>
                <a:ext cx="1213404" cy="338554"/>
              </a:xfrm>
              <a:prstGeom prst="rect">
                <a:avLst/>
              </a:prstGeom>
              <a:blipFill>
                <a:blip r:embed="rId1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BC7F9C9-47E4-49A5-A97D-1845801BE57F}"/>
                  </a:ext>
                </a:extLst>
              </p:cNvPr>
              <p:cNvSpPr txBox="1"/>
              <p:nvPr/>
            </p:nvSpPr>
            <p:spPr>
              <a:xfrm>
                <a:off x="4783852" y="3176935"/>
                <a:ext cx="9396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𝐷𝑠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BC7F9C9-47E4-49A5-A97D-1845801B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852" y="3176935"/>
                <a:ext cx="939635" cy="338554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E4DF55F-BE0F-4F04-9552-3F89D8134124}"/>
                  </a:ext>
                </a:extLst>
              </p:cNvPr>
              <p:cNvSpPr txBox="1"/>
              <p:nvPr/>
            </p:nvSpPr>
            <p:spPr>
              <a:xfrm>
                <a:off x="3643363" y="1662721"/>
                <a:ext cx="14025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𝑡𝑒𝑎𝑐h𝑒𝑟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E4DF55F-BE0F-4F04-9552-3F89D813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63" y="1662721"/>
                <a:ext cx="14025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D0C80B9-2D50-4936-8FDF-D28ECCA359DA}"/>
                  </a:ext>
                </a:extLst>
              </p:cNvPr>
              <p:cNvSpPr txBox="1"/>
              <p:nvPr/>
            </p:nvSpPr>
            <p:spPr>
              <a:xfrm>
                <a:off x="3689061" y="4236127"/>
                <a:ext cx="14025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𝑠𝑡𝑢𝑑𝑒𝑛𝑡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D0C80B9-2D50-4936-8FDF-D28ECCA35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61" y="4236127"/>
                <a:ext cx="140253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EBD259C-B2DC-44FF-A4CA-F34A5AF4EF7F}"/>
              </a:ext>
            </a:extLst>
          </p:cNvPr>
          <p:cNvCxnSpPr>
            <a:cxnSpLocks/>
          </p:cNvCxnSpPr>
          <p:nvPr/>
        </p:nvCxnSpPr>
        <p:spPr>
          <a:xfrm flipH="1">
            <a:off x="2135848" y="3822961"/>
            <a:ext cx="10563" cy="1058220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1C0A78-EFA0-4E86-BD97-D8E9ABD33ECB}"/>
              </a:ext>
            </a:extLst>
          </p:cNvPr>
          <p:cNvCxnSpPr>
            <a:cxnSpLocks/>
          </p:cNvCxnSpPr>
          <p:nvPr/>
        </p:nvCxnSpPr>
        <p:spPr>
          <a:xfrm>
            <a:off x="2147047" y="1392734"/>
            <a:ext cx="0" cy="1056645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BD897C0-3A6F-4962-9CFA-7406F7A58CFA}"/>
              </a:ext>
            </a:extLst>
          </p:cNvPr>
          <p:cNvCxnSpPr>
            <a:cxnSpLocks/>
          </p:cNvCxnSpPr>
          <p:nvPr/>
        </p:nvCxnSpPr>
        <p:spPr>
          <a:xfrm>
            <a:off x="2135848" y="1392734"/>
            <a:ext cx="5152399" cy="0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FEBA7B5-4155-4DC1-816F-35695601C2A7}"/>
              </a:ext>
            </a:extLst>
          </p:cNvPr>
          <p:cNvCxnSpPr>
            <a:cxnSpLocks/>
          </p:cNvCxnSpPr>
          <p:nvPr/>
        </p:nvCxnSpPr>
        <p:spPr>
          <a:xfrm>
            <a:off x="7225188" y="1392734"/>
            <a:ext cx="698669" cy="0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A863C02-2569-4BD3-B77B-1315F912EE9D}"/>
              </a:ext>
            </a:extLst>
          </p:cNvPr>
          <p:cNvSpPr txBox="1"/>
          <p:nvPr/>
        </p:nvSpPr>
        <p:spPr>
          <a:xfrm>
            <a:off x="214583" y="162040"/>
            <a:ext cx="250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2A9CF2D-EC09-4A4B-B62B-7DCE23AC95CD}"/>
              </a:ext>
            </a:extLst>
          </p:cNvPr>
          <p:cNvCxnSpPr>
            <a:cxnSpLocks/>
          </p:cNvCxnSpPr>
          <p:nvPr/>
        </p:nvCxnSpPr>
        <p:spPr>
          <a:xfrm>
            <a:off x="1598980" y="3812436"/>
            <a:ext cx="822618" cy="8773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FFBBB10-E138-4005-8B21-AD202D5AE80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600418" y="2444400"/>
            <a:ext cx="0" cy="384749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2452444-376E-4843-A014-6C4B52E7AD9B}"/>
              </a:ext>
            </a:extLst>
          </p:cNvPr>
          <p:cNvCxnSpPr>
            <a:cxnSpLocks/>
          </p:cNvCxnSpPr>
          <p:nvPr/>
        </p:nvCxnSpPr>
        <p:spPr>
          <a:xfrm>
            <a:off x="1598980" y="3436460"/>
            <a:ext cx="0" cy="384749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BCD5C-1AF0-47B6-A625-D3F1757370C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F349642-7154-41E9-BF2A-D52CBABB5715}"/>
                  </a:ext>
                </a:extLst>
              </p:cNvPr>
              <p:cNvSpPr txBox="1"/>
              <p:nvPr/>
            </p:nvSpPr>
            <p:spPr>
              <a:xfrm>
                <a:off x="3048000" y="324433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F349642-7154-41E9-BF2A-D52CBABB5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244334"/>
                <a:ext cx="6096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482279C-AECA-4F8A-AC56-3CA5A808A13A}"/>
                  </a:ext>
                </a:extLst>
              </p:cNvPr>
              <p:cNvSpPr txBox="1"/>
              <p:nvPr/>
            </p:nvSpPr>
            <p:spPr>
              <a:xfrm>
                <a:off x="7024874" y="6039667"/>
                <a:ext cx="24633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𝑎𝑑𝑣𝑒𝑟𝑠𝑎𝑟𝑖𝑎𝑙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482279C-AECA-4F8A-AC56-3CA5A808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4" y="6039667"/>
                <a:ext cx="24633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7D1568-8740-4C3C-B088-6E5E75B8FD01}"/>
              </a:ext>
            </a:extLst>
          </p:cNvPr>
          <p:cNvGrpSpPr/>
          <p:nvPr/>
        </p:nvGrpSpPr>
        <p:grpSpPr>
          <a:xfrm>
            <a:off x="8479439" y="2665135"/>
            <a:ext cx="3043707" cy="901968"/>
            <a:chOff x="9781354" y="2949544"/>
            <a:chExt cx="3043707" cy="901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A8C630C-405B-4575-928E-0E70854E81BA}"/>
                    </a:ext>
                  </a:extLst>
                </p:cNvPr>
                <p:cNvSpPr txBox="1"/>
                <p:nvPr/>
              </p:nvSpPr>
              <p:spPr>
                <a:xfrm>
                  <a:off x="9781354" y="2949544"/>
                  <a:ext cx="304370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𝑘𝑛𝑜𝑤𝑙𝑒𝑑𝑔𝑒</m:t>
                        </m:r>
                      </m:oMath>
                    </m:oMathPara>
                  </a14:m>
                  <a:endParaRPr lang="en-US" altLang="ko-KR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𝑑𝑖𝑠𝑡𝑖𝑙𝑙𝑎𝑡𝑖𝑜𝑛</m:t>
                        </m:r>
                      </m:oMath>
                    </m:oMathPara>
                  </a14:m>
                  <a:endParaRPr lang="en-US" altLang="ko-KR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A8C630C-405B-4575-928E-0E70854E8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4" y="2949544"/>
                  <a:ext cx="3043707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BFE7ABC-6946-4C47-AACB-7AC4158D39CC}"/>
                    </a:ext>
                  </a:extLst>
                </p:cNvPr>
                <p:cNvSpPr txBox="1"/>
                <p:nvPr/>
              </p:nvSpPr>
              <p:spPr>
                <a:xfrm>
                  <a:off x="10756518" y="3482180"/>
                  <a:ext cx="1085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BFE7ABC-6946-4C47-AACB-7AC4158D3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6518" y="3482180"/>
                  <a:ext cx="108550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3399976-B178-4972-AAA1-8F360788ED15}"/>
                  </a:ext>
                </a:extLst>
              </p:cNvPr>
              <p:cNvSpPr txBox="1"/>
              <p:nvPr/>
            </p:nvSpPr>
            <p:spPr>
              <a:xfrm>
                <a:off x="6652109" y="2253359"/>
                <a:ext cx="1272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_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𝐷𝑎𝑡𝑎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3399976-B178-4972-AAA1-8F360788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09" y="2253359"/>
                <a:ext cx="12722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F20EB44-F32E-4802-B4A1-FDD046643F07}"/>
              </a:ext>
            </a:extLst>
          </p:cNvPr>
          <p:cNvSpPr/>
          <p:nvPr/>
        </p:nvSpPr>
        <p:spPr>
          <a:xfrm>
            <a:off x="6716815" y="3493127"/>
            <a:ext cx="1036130" cy="62720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5240C-CD39-4748-B6BF-220A76DF89E3}"/>
                  </a:ext>
                </a:extLst>
              </p:cNvPr>
              <p:cNvSpPr txBox="1"/>
              <p:nvPr/>
            </p:nvSpPr>
            <p:spPr>
              <a:xfrm>
                <a:off x="6628356" y="3603775"/>
                <a:ext cx="1272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_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𝐷𝑎𝑡𝑎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5240C-CD39-4748-B6BF-220A76DF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6" y="3603775"/>
                <a:ext cx="127227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27FEA12-C272-4C37-8909-DD9DC0A24737}"/>
                  </a:ext>
                </a:extLst>
              </p:cNvPr>
              <p:cNvSpPr txBox="1"/>
              <p:nvPr/>
            </p:nvSpPr>
            <p:spPr>
              <a:xfrm>
                <a:off x="2661749" y="5208027"/>
                <a:ext cx="34571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𝑟𝑒𝑐𝑜𝑛𝑠𝑡𝑟𝑢𝑐𝑡𝑖𝑜𝑛</m:t>
                      </m:r>
                    </m:oMath>
                  </m:oMathPara>
                </a14:m>
                <a:endParaRPr lang="en-US" altLang="ko-K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27FEA12-C272-4C37-8909-DD9DC0A24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749" y="5208027"/>
                <a:ext cx="3457158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8EBEDA2-0098-4797-AF95-4A9DE1F03798}"/>
              </a:ext>
            </a:extLst>
          </p:cNvPr>
          <p:cNvCxnSpPr>
            <a:cxnSpLocks/>
          </p:cNvCxnSpPr>
          <p:nvPr/>
        </p:nvCxnSpPr>
        <p:spPr>
          <a:xfrm>
            <a:off x="4419758" y="4881181"/>
            <a:ext cx="0" cy="364986"/>
          </a:xfrm>
          <a:prstGeom prst="straightConnector1">
            <a:avLst/>
          </a:prstGeom>
          <a:ln w="19050">
            <a:solidFill>
              <a:srgbClr val="005A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C1DD9D7-999F-4699-956A-7E18D94B80FC}"/>
              </a:ext>
            </a:extLst>
          </p:cNvPr>
          <p:cNvCxnSpPr>
            <a:cxnSpLocks/>
          </p:cNvCxnSpPr>
          <p:nvPr/>
        </p:nvCxnSpPr>
        <p:spPr>
          <a:xfrm>
            <a:off x="10349531" y="4892349"/>
            <a:ext cx="362012" cy="0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06426869-51A0-4105-8BF0-C0E4CD44968A}"/>
              </a:ext>
            </a:extLst>
          </p:cNvPr>
          <p:cNvCxnSpPr>
            <a:cxnSpLocks/>
          </p:cNvCxnSpPr>
          <p:nvPr/>
        </p:nvCxnSpPr>
        <p:spPr>
          <a:xfrm>
            <a:off x="9528076" y="1392734"/>
            <a:ext cx="1183467" cy="0"/>
          </a:xfrm>
          <a:prstGeom prst="line">
            <a:avLst/>
          </a:prstGeom>
          <a:ln w="19050">
            <a:solidFill>
              <a:srgbClr val="005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C0155F0-C3A4-40FA-86C4-1DA87BB1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26559"/>
            <a:ext cx="6624602" cy="6404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35F49-44DC-40D5-A202-C2ADEB789E9A}"/>
              </a:ext>
            </a:extLst>
          </p:cNvPr>
          <p:cNvSpPr txBox="1"/>
          <p:nvPr/>
        </p:nvSpPr>
        <p:spPr>
          <a:xfrm>
            <a:off x="7075715" y="1002316"/>
            <a:ext cx="4136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student model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 페이지까지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teacher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Knowledge Distillation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손실함수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600E879-05B4-48EB-B055-5E2B6E346811}"/>
              </a:ext>
            </a:extLst>
          </p:cNvPr>
          <p:cNvSpPr/>
          <p:nvPr/>
        </p:nvSpPr>
        <p:spPr>
          <a:xfrm>
            <a:off x="566058" y="1121228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712E7CB-176B-4DEC-A9B6-6F76CD96B560}"/>
              </a:ext>
            </a:extLst>
          </p:cNvPr>
          <p:cNvSpPr/>
          <p:nvPr/>
        </p:nvSpPr>
        <p:spPr>
          <a:xfrm>
            <a:off x="566058" y="614182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CF4C96-E268-4802-AC3E-F6B7A3F7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41" y="217714"/>
            <a:ext cx="9735318" cy="6197000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600E879-05B4-48EB-B055-5E2B6E346811}"/>
              </a:ext>
            </a:extLst>
          </p:cNvPr>
          <p:cNvSpPr/>
          <p:nvPr/>
        </p:nvSpPr>
        <p:spPr>
          <a:xfrm>
            <a:off x="853656" y="178369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712E7CB-176B-4DEC-A9B6-6F76CD96B560}"/>
              </a:ext>
            </a:extLst>
          </p:cNvPr>
          <p:cNvSpPr/>
          <p:nvPr/>
        </p:nvSpPr>
        <p:spPr>
          <a:xfrm>
            <a:off x="853656" y="340393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CAD2F20-A3E7-44F0-AAE4-3571DB373403}"/>
              </a:ext>
            </a:extLst>
          </p:cNvPr>
          <p:cNvSpPr/>
          <p:nvPr/>
        </p:nvSpPr>
        <p:spPr>
          <a:xfrm>
            <a:off x="3679371" y="3428999"/>
            <a:ext cx="7424058" cy="298571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35F49-44DC-40D5-A202-C2ADEB789E9A}"/>
              </a:ext>
            </a:extLst>
          </p:cNvPr>
          <p:cNvSpPr txBox="1"/>
          <p:nvPr/>
        </p:nvSpPr>
        <p:spPr>
          <a:xfrm>
            <a:off x="3984170" y="3891055"/>
            <a:ext cx="58891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student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코드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AutoNum type="arabicParenBoth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input, fake : x, x’</a:t>
            </a:r>
          </a:p>
          <a:p>
            <a:pPr marL="342900" indent="-342900">
              <a:buAutoNum type="arabicParenBoth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feat_real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feat_fake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f(x), f(x’)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generator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update_netg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자세히 설명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CF94299B-416C-49BA-8F49-DCBFE10E8236}"/>
              </a:ext>
            </a:extLst>
          </p:cNvPr>
          <p:cNvSpPr/>
          <p:nvPr/>
        </p:nvSpPr>
        <p:spPr>
          <a:xfrm>
            <a:off x="853656" y="376567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A92999E-CE48-4219-BEDC-59DF4A573E85}"/>
              </a:ext>
            </a:extLst>
          </p:cNvPr>
          <p:cNvSpPr/>
          <p:nvPr/>
        </p:nvSpPr>
        <p:spPr>
          <a:xfrm>
            <a:off x="814683" y="443220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588D9890-BAF7-44DE-81A1-1C411F07C21D}"/>
              </a:ext>
            </a:extLst>
          </p:cNvPr>
          <p:cNvSpPr/>
          <p:nvPr/>
        </p:nvSpPr>
        <p:spPr>
          <a:xfrm>
            <a:off x="845595" y="574765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8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C4354-6ED0-4DA0-B136-7C9741FF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0" y="465598"/>
            <a:ext cx="10928140" cy="5137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4FC92-E39A-4D37-A4BC-A824F8CF075C}"/>
              </a:ext>
            </a:extLst>
          </p:cNvPr>
          <p:cNvSpPr txBox="1"/>
          <p:nvPr/>
        </p:nvSpPr>
        <p:spPr>
          <a:xfrm>
            <a:off x="631930" y="5782269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err_g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Generator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손실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35F49-44DC-40D5-A202-C2ADEB789E9A}"/>
              </a:ext>
            </a:extLst>
          </p:cNvPr>
          <p:cNvSpPr txBox="1"/>
          <p:nvPr/>
        </p:nvSpPr>
        <p:spPr>
          <a:xfrm>
            <a:off x="5900056" y="5657671"/>
            <a:ext cx="5889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err_g_adv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=f(x)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f(x’)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손실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err_g_rec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손실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(4)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kd_criterion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=student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soft prediction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            teacher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ground truth label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손실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600E879-05B4-48EB-B055-5E2B6E346811}"/>
              </a:ext>
            </a:extLst>
          </p:cNvPr>
          <p:cNvSpPr/>
          <p:nvPr/>
        </p:nvSpPr>
        <p:spPr>
          <a:xfrm>
            <a:off x="881742" y="4742440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712E7CB-176B-4DEC-A9B6-6F76CD96B560}"/>
              </a:ext>
            </a:extLst>
          </p:cNvPr>
          <p:cNvSpPr/>
          <p:nvPr/>
        </p:nvSpPr>
        <p:spPr>
          <a:xfrm>
            <a:off x="881742" y="313135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FDC34B7-D82D-4FB9-8992-8BD67D47F6C0}"/>
              </a:ext>
            </a:extLst>
          </p:cNvPr>
          <p:cNvSpPr/>
          <p:nvPr/>
        </p:nvSpPr>
        <p:spPr>
          <a:xfrm>
            <a:off x="881742" y="347366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A818B5B-3B60-4F86-9066-6DBF045F75AF}"/>
              </a:ext>
            </a:extLst>
          </p:cNvPr>
          <p:cNvSpPr/>
          <p:nvPr/>
        </p:nvSpPr>
        <p:spPr>
          <a:xfrm>
            <a:off x="7913914" y="4742440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5F1B0-EDA8-439A-A48D-9355A38DF9EE}"/>
              </a:ext>
            </a:extLst>
          </p:cNvPr>
          <p:cNvSpPr txBox="1"/>
          <p:nvPr/>
        </p:nvSpPr>
        <p:spPr>
          <a:xfrm>
            <a:off x="0" y="21772"/>
            <a:ext cx="2315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Generator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손실</a:t>
            </a:r>
          </a:p>
        </p:txBody>
      </p:sp>
    </p:spTree>
    <p:extLst>
      <p:ext uri="{BB962C8B-B14F-4D97-AF65-F5344CB8AC3E}">
        <p14:creationId xmlns:p14="http://schemas.microsoft.com/office/powerpoint/2010/main" val="297513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D0612E-B5D5-4DB2-9636-D3FA557E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03" y="968830"/>
            <a:ext cx="9141793" cy="5382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8B509-3E34-4E86-8135-2941F56A3654}"/>
              </a:ext>
            </a:extLst>
          </p:cNvPr>
          <p:cNvSpPr txBox="1"/>
          <p:nvPr/>
        </p:nvSpPr>
        <p:spPr>
          <a:xfrm>
            <a:off x="0" y="21772"/>
            <a:ext cx="3994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Knowledge Distillation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7775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66C944-6ED0-483A-88EE-85A08108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5" y="0"/>
            <a:ext cx="10787550" cy="6858000"/>
          </a:xfrm>
          <a:prstGeom prst="rect">
            <a:avLst/>
          </a:prstGeom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C062D1F5-F636-4D74-825D-6334E89482B2}"/>
              </a:ext>
            </a:extLst>
          </p:cNvPr>
          <p:cNvSpPr/>
          <p:nvPr/>
        </p:nvSpPr>
        <p:spPr>
          <a:xfrm>
            <a:off x="4201886" y="0"/>
            <a:ext cx="7543800" cy="1143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8B509-3E34-4E86-8135-2941F56A3654}"/>
              </a:ext>
            </a:extLst>
          </p:cNvPr>
          <p:cNvSpPr txBox="1"/>
          <p:nvPr/>
        </p:nvSpPr>
        <p:spPr>
          <a:xfrm>
            <a:off x="4497578" y="371445"/>
            <a:ext cx="347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student model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87CBFA11-D431-420D-A45A-7C726C43B021}"/>
              </a:ext>
            </a:extLst>
          </p:cNvPr>
          <p:cNvSpPr/>
          <p:nvPr/>
        </p:nvSpPr>
        <p:spPr>
          <a:xfrm>
            <a:off x="925286" y="1240971"/>
            <a:ext cx="6770914" cy="718458"/>
          </a:xfrm>
          <a:prstGeom prst="frame">
            <a:avLst>
              <a:gd name="adj1" fmla="val 58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A77BBA60-D7FC-4BA3-8396-FBEC99CE89DA}"/>
              </a:ext>
            </a:extLst>
          </p:cNvPr>
          <p:cNvSpPr/>
          <p:nvPr/>
        </p:nvSpPr>
        <p:spPr>
          <a:xfrm>
            <a:off x="7919260" y="1028700"/>
            <a:ext cx="4016925" cy="336232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7635B-E366-4FF6-9C75-A6BCAEC79EB0}"/>
              </a:ext>
            </a:extLst>
          </p:cNvPr>
          <p:cNvSpPr txBox="1"/>
          <p:nvPr/>
        </p:nvSpPr>
        <p:spPr>
          <a:xfrm>
            <a:off x="7919259" y="1329779"/>
            <a:ext cx="42399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뒷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페이지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y_pred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리턴됩니다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teacher model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student model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y_pred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두개를 받아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kd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넣었습니다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위해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teacher model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리턴값을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받아옵니다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y_pred_t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31C450-C685-44CA-BB24-6A47DABE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69" y="90905"/>
            <a:ext cx="10104762" cy="6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8B509-3E34-4E86-8135-2941F56A3654}"/>
              </a:ext>
            </a:extLst>
          </p:cNvPr>
          <p:cNvSpPr txBox="1"/>
          <p:nvPr/>
        </p:nvSpPr>
        <p:spPr>
          <a:xfrm>
            <a:off x="110169" y="265828"/>
            <a:ext cx="16618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*predict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리턴되는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y_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y_pred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87CBFA11-D431-420D-A45A-7C726C43B021}"/>
              </a:ext>
            </a:extLst>
          </p:cNvPr>
          <p:cNvSpPr/>
          <p:nvPr/>
        </p:nvSpPr>
        <p:spPr>
          <a:xfrm>
            <a:off x="2525486" y="6438900"/>
            <a:ext cx="1455964" cy="309145"/>
          </a:xfrm>
          <a:prstGeom prst="frame">
            <a:avLst>
              <a:gd name="adj1" fmla="val 1819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7635B-E366-4FF6-9C75-A6BCAEC79EB0}"/>
              </a:ext>
            </a:extLst>
          </p:cNvPr>
          <p:cNvSpPr txBox="1"/>
          <p:nvPr/>
        </p:nvSpPr>
        <p:spPr>
          <a:xfrm>
            <a:off x="110169" y="2883275"/>
            <a:ext cx="17304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y_</a:t>
            </a:r>
          </a:p>
          <a:p>
            <a:r>
              <a:rPr lang="en-US" altLang="ko-KR" dirty="0" err="1"/>
              <a:t>gt_labels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받아옵니다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(ground truth</a:t>
            </a:r>
          </a:p>
          <a:p>
            <a:r>
              <a:rPr lang="en-US" altLang="ko-KR" dirty="0"/>
              <a:t>label)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en-US" altLang="ko-KR" dirty="0" err="1"/>
              <a:t>y_pred</a:t>
            </a:r>
            <a:endParaRPr lang="en-US" altLang="ko-KR" dirty="0"/>
          </a:p>
          <a:p>
            <a:r>
              <a:rPr lang="en-US" altLang="ko-KR" dirty="0" err="1"/>
              <a:t>an_scores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받아옵니다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(error)</a:t>
            </a:r>
            <a:endParaRPr lang="ko-KR" altLang="en-US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DA8947B3-A0B6-46F6-A187-94F1366A2F36}"/>
              </a:ext>
            </a:extLst>
          </p:cNvPr>
          <p:cNvSpPr/>
          <p:nvPr/>
        </p:nvSpPr>
        <p:spPr>
          <a:xfrm>
            <a:off x="2525486" y="5745597"/>
            <a:ext cx="2951082" cy="468390"/>
          </a:xfrm>
          <a:prstGeom prst="frame">
            <a:avLst>
              <a:gd name="adj1" fmla="val 97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F54FE5F-118A-4A11-AD0C-9719246968A9}"/>
              </a:ext>
            </a:extLst>
          </p:cNvPr>
          <p:cNvSpPr/>
          <p:nvPr/>
        </p:nvSpPr>
        <p:spPr>
          <a:xfrm>
            <a:off x="2835201" y="3378482"/>
            <a:ext cx="7999947" cy="1164022"/>
          </a:xfrm>
          <a:prstGeom prst="frame">
            <a:avLst>
              <a:gd name="adj1" fmla="val 388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7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F93D80-640D-41D1-A1FD-F26173CE64B6}"/>
              </a:ext>
            </a:extLst>
          </p:cNvPr>
          <p:cNvSpPr txBox="1"/>
          <p:nvPr/>
        </p:nvSpPr>
        <p:spPr>
          <a:xfrm>
            <a:off x="1817914" y="2782669"/>
            <a:ext cx="855617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https://github.com/edinide/Self-Improving-BeatGAN-via-Knowledge-Distillation</a:t>
            </a: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9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370</Words>
  <Application>Microsoft Office PowerPoint</Application>
  <PresentationFormat>와이드스크린</PresentationFormat>
  <Paragraphs>101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나눔스퀘어_ac</vt:lpstr>
      <vt:lpstr>나눔스퀘어_ac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5</cp:revision>
  <dcterms:created xsi:type="dcterms:W3CDTF">2021-10-25T09:32:00Z</dcterms:created>
  <dcterms:modified xsi:type="dcterms:W3CDTF">2021-10-29T12:07:53Z</dcterms:modified>
</cp:coreProperties>
</file>