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349" r:id="rId5"/>
    <p:sldId id="307" r:id="rId6"/>
    <p:sldId id="408" r:id="rId7"/>
    <p:sldId id="422" r:id="rId8"/>
    <p:sldId id="423" r:id="rId9"/>
    <p:sldId id="399" r:id="rId10"/>
    <p:sldId id="424" r:id="rId11"/>
    <p:sldId id="425" r:id="rId12"/>
    <p:sldId id="419" r:id="rId13"/>
    <p:sldId id="420" r:id="rId14"/>
    <p:sldId id="42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6FF"/>
    <a:srgbClr val="DFC3B5"/>
    <a:srgbClr val="4472C4"/>
    <a:srgbClr val="AFDBFF"/>
    <a:srgbClr val="005AA7"/>
    <a:srgbClr val="95A7D8"/>
    <a:srgbClr val="FFFDE4"/>
    <a:srgbClr val="474652"/>
    <a:srgbClr val="76747A"/>
    <a:srgbClr val="A09F9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C9AB2-D5CB-40AD-9D6C-9565151C54DA}" v="156" dt="2021-11-30T15:04:42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38" autoAdjust="0"/>
  </p:normalViewPr>
  <p:slideViewPr>
    <p:cSldViewPr snapToGrid="0">
      <p:cViewPr varScale="1">
        <p:scale>
          <a:sx n="82" d="100"/>
          <a:sy n="82" d="100"/>
        </p:scale>
        <p:origin x="11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1082A-E75A-4486-8E95-84401F76C4DB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9406A-5AE4-4DBD-97BC-E4715DC49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48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08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1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54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04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39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0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9406A-5AE4-4DBD-97BC-E4715DC494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3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308B-AF90-45A6-9DF5-51C5BCD3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386AE4-1DBC-4E10-8523-6A3CAE71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067AE-E8F0-463C-8188-A50FA92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151C-40D2-463D-A60A-D9E5C355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90AC-4645-40FD-85F4-3A4C6436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5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AD39-E65C-4619-9C21-87762736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846DB0-8CD0-41A7-AA38-5CFFEEA85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AEF93-3DDB-4DC2-9C13-8EFD0B82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3A26-AC60-411D-B5C5-8A7EAC6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D178-66EE-4BA9-94C2-34A5260A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4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0163C0-60B1-4908-942A-7AC063D0E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2D0BB-B31A-495A-89F0-D2C8B5A6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821A2-A774-44A8-8ED9-BDAC66F9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3EF6-2890-4BBA-8D30-6CD02ACB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22211-01D4-4D39-9A9D-B3921CC1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C5EC3-6A0B-49DA-A373-12A1D025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C6D05-84D3-4685-AF73-99A130D1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92F80-E03D-4B61-81B8-83E27A79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EBA4C-2CFA-44D6-9285-4CCE3BDA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D2F29-66B8-4E54-AFCD-D89BCF99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5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AF649-D4BF-45C6-930E-DAB19BB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84FA9-4224-4A6B-BEEE-6405AB2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3BEC7-19A0-4CE7-B701-D092398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1F3DC-3783-43A8-B5CE-9AA7A1F1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3766-8862-4871-B890-EFCA578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9C0C6-15CC-4BE3-92AA-CCEFFAC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851DD-67E3-4D09-BC1E-214D8578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7B331E-05D1-462A-A97A-2E9C87B3D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1B1-BCE1-4345-ADAD-990B3B2D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8E3E1-B0A4-4806-A0E1-714EB75B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5BAF32-55A7-4678-BC36-68CBB48C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86F21-AE6C-441D-97DD-82C6177F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BDEC-A190-441C-A6E0-4CDD7E27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78F745-53A6-4F51-BD66-C97E6462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1DE83-1A3E-442E-B18A-8F22B28C3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F5CFF7-BEE0-4CAA-BA55-7775E43E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E6A5E-FA22-4E65-978B-78E3904A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F41A4-A3B3-492F-B114-3E40DE2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F063D-6028-415E-9117-FA79146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48659-3A07-49D4-BDC7-5A4FFBD8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84576-C24F-4889-8A1D-4DABDAEF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36037-693A-44DD-BFE2-B12416FB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C2397-835F-4D00-B16F-1F8B7C4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5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9903A-722B-4CE5-8865-1821C36B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C9315-30D1-4C16-9DAE-018731A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8E26D-DCA3-4A42-9FDD-D80D8C9F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0A731-6ADA-44B5-AE4B-30B8F2F176C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rgbClr val="474652"/>
                </a:solidFill>
              </a:rPr>
              <a:t>ⓒSaebyeol Yu.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 err="1">
                <a:solidFill>
                  <a:srgbClr val="474652"/>
                </a:solidFill>
              </a:rPr>
              <a:t>Saebyeol’s</a:t>
            </a:r>
            <a:r>
              <a:rPr lang="ko-KR" altLang="en-US" sz="900">
                <a:solidFill>
                  <a:srgbClr val="474652"/>
                </a:solidFill>
              </a:rPr>
              <a:t> </a:t>
            </a:r>
            <a:r>
              <a:rPr lang="en-US" altLang="ko-KR" sz="900">
                <a:solidFill>
                  <a:srgbClr val="474652"/>
                </a:solidFill>
              </a:rPr>
              <a:t>PowerPoint</a:t>
            </a:r>
            <a:endParaRPr lang="ko-KR" altLang="en-US" sz="900">
              <a:solidFill>
                <a:srgbClr val="474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A6C4-1DFB-44B2-8595-7443DA4B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B3A4D-EF47-4C1C-AB55-41185B6C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6F623-8A5A-40CC-8FC8-C26385EFA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EA323-421E-4CAF-A2EE-B0184E5D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4C13-59B9-49E2-B91A-43C77E4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A8D17-480D-4FD1-A7C1-C579560E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52B4-0646-4CD5-AF35-507E1655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AEDEEE-D168-4A05-BFFD-8C7F762EE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7149DB-0E51-49CE-ACF4-CCD15C04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F7EC06-4069-43CB-B969-0D2D3A0C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499B-72D4-4E3B-AE0C-408C99FB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BEF5E-504F-4330-AA1F-751221F6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8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B204B-C294-41B4-B941-B3529AB8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09848-296B-4CBF-AA35-4D938734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A34E7-C490-45C2-85E6-A31BE9B3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A7DD-1D8B-4E28-ABBC-6D87091989CA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92A1C-B947-4FFC-BA5A-2A227E3F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30E0A-8860-48AE-8B11-C07AED6B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650B-C8F8-418F-AEDD-2A2876CAF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171396-15E1-428C-9E3E-6088ABB3BA5E}"/>
              </a:ext>
            </a:extLst>
          </p:cNvPr>
          <p:cNvSpPr/>
          <p:nvPr/>
        </p:nvSpPr>
        <p:spPr>
          <a:xfrm>
            <a:off x="0" y="1600200"/>
            <a:ext cx="12192000" cy="19097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669890-64F4-4303-9857-199D8C92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97206"/>
            <a:ext cx="9144000" cy="922111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9</a:t>
            </a:r>
            <a:r>
              <a:rPr lang="ko-KR" altLang="en-US" sz="40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번째 미팅발표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7B86FB-AB41-445D-84E0-76F52F1147F8}"/>
              </a:ext>
            </a:extLst>
          </p:cNvPr>
          <p:cNvSpPr/>
          <p:nvPr/>
        </p:nvSpPr>
        <p:spPr>
          <a:xfrm>
            <a:off x="1448600" y="3686671"/>
            <a:ext cx="9294797" cy="67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BFA1FAF-8840-4439-A7ED-A66513A5846A}"/>
              </a:ext>
            </a:extLst>
          </p:cNvPr>
          <p:cNvSpPr txBox="1">
            <a:spLocks/>
          </p:cNvSpPr>
          <p:nvPr/>
        </p:nvSpPr>
        <p:spPr>
          <a:xfrm>
            <a:off x="10886173" y="6511859"/>
            <a:ext cx="1588170" cy="3461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임에딘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9A9ED-08B7-463A-924F-8D50C724E96A}"/>
              </a:ext>
            </a:extLst>
          </p:cNvPr>
          <p:cNvSpPr txBox="1"/>
          <p:nvPr/>
        </p:nvSpPr>
        <p:spPr>
          <a:xfrm>
            <a:off x="9282741" y="3754047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2021-12-01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01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F61111-9A34-4394-AEFF-11A1847D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839" y="4492497"/>
            <a:ext cx="7592267" cy="18844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 model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&amp; train/eval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student model </a:t>
            </a: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Result</a:t>
            </a:r>
            <a:endParaRPr lang="ko-KR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751C11-89B3-472E-948C-713A77FFE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93" y="1219631"/>
            <a:ext cx="7664213" cy="18844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1A094E-9948-4820-AD67-DB87D4881972}"/>
              </a:ext>
            </a:extLst>
          </p:cNvPr>
          <p:cNvSpPr/>
          <p:nvPr/>
        </p:nvSpPr>
        <p:spPr>
          <a:xfrm>
            <a:off x="2263894" y="1906741"/>
            <a:ext cx="2357268" cy="25018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BE5D1-5410-435C-A087-AEFD193F550D}"/>
              </a:ext>
            </a:extLst>
          </p:cNvPr>
          <p:cNvSpPr/>
          <p:nvPr/>
        </p:nvSpPr>
        <p:spPr>
          <a:xfrm>
            <a:off x="2335839" y="5205021"/>
            <a:ext cx="2189269" cy="22968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5AC0C4F-B858-48D3-8A84-1EDF37A29BD4}"/>
              </a:ext>
            </a:extLst>
          </p:cNvPr>
          <p:cNvSpPr/>
          <p:nvPr/>
        </p:nvSpPr>
        <p:spPr>
          <a:xfrm>
            <a:off x="260811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22EA987-2C6E-4E69-B9CB-19BC20D89FC9}"/>
              </a:ext>
            </a:extLst>
          </p:cNvPr>
          <p:cNvSpPr/>
          <p:nvPr/>
        </p:nvSpPr>
        <p:spPr>
          <a:xfrm>
            <a:off x="572463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E20EBE6-7C5D-486B-95B1-17B7A8305F1D}"/>
              </a:ext>
            </a:extLst>
          </p:cNvPr>
          <p:cNvSpPr/>
          <p:nvPr/>
        </p:nvSpPr>
        <p:spPr>
          <a:xfrm>
            <a:off x="565611" y="144609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FE873B-1868-4FBA-B498-81EE8996A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310" b="14756"/>
          <a:stretch/>
        </p:blipFill>
        <p:spPr>
          <a:xfrm>
            <a:off x="3193372" y="3317850"/>
            <a:ext cx="6235478" cy="9974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0213B9-1772-47A4-B169-81F01C16892E}"/>
              </a:ext>
            </a:extLst>
          </p:cNvPr>
          <p:cNvSpPr/>
          <p:nvPr/>
        </p:nvSpPr>
        <p:spPr>
          <a:xfrm>
            <a:off x="147961" y="1065465"/>
            <a:ext cx="811706" cy="7023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CBEE37-A20B-48DE-B5A7-5B7A12D435C3}"/>
              </a:ext>
            </a:extLst>
          </p:cNvPr>
          <p:cNvSpPr txBox="1"/>
          <p:nvPr/>
        </p:nvSpPr>
        <p:spPr>
          <a:xfrm>
            <a:off x="870411" y="2509967"/>
            <a:ext cx="139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(Pretrained)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753A7-C620-4DD4-BC0D-A23B9100FB90}"/>
              </a:ext>
            </a:extLst>
          </p:cNvPr>
          <p:cNvSpPr txBox="1"/>
          <p:nvPr/>
        </p:nvSpPr>
        <p:spPr>
          <a:xfrm>
            <a:off x="1343374" y="5730578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CA669-E0B6-4497-96FB-B2F4CD66247C}"/>
              </a:ext>
            </a:extLst>
          </p:cNvPr>
          <p:cNvSpPr txBox="1"/>
          <p:nvPr/>
        </p:nvSpPr>
        <p:spPr>
          <a:xfrm>
            <a:off x="2127243" y="3732168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401143-2D6F-44F5-AC3E-920C5E83E48E}"/>
              </a:ext>
            </a:extLst>
          </p:cNvPr>
          <p:cNvSpPr/>
          <p:nvPr/>
        </p:nvSpPr>
        <p:spPr>
          <a:xfrm>
            <a:off x="6571352" y="3732167"/>
            <a:ext cx="2364418" cy="21705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8E4219-8459-46CF-B826-9676FB46C71E}"/>
              </a:ext>
            </a:extLst>
          </p:cNvPr>
          <p:cNvSpPr txBox="1"/>
          <p:nvPr/>
        </p:nvSpPr>
        <p:spPr>
          <a:xfrm>
            <a:off x="28083" y="1776401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- KD loss</a:t>
            </a:r>
          </a:p>
          <a:p>
            <a:r>
              <a:rPr lang="en-US" altLang="ko-KR" dirty="0">
                <a:solidFill>
                  <a:srgbClr val="5DB6FF"/>
                </a:solidFill>
              </a:rPr>
              <a:t>+FD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7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9D04BDA-433E-458A-BC2A-24CD4585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992" y="4403873"/>
            <a:ext cx="7649313" cy="188441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 model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&amp; train/eval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student model </a:t>
            </a: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Result</a:t>
            </a:r>
            <a:endParaRPr lang="ko-KR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751C11-89B3-472E-948C-713A77FFE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93" y="1219631"/>
            <a:ext cx="7664213" cy="18844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1A094E-9948-4820-AD67-DB87D4881972}"/>
              </a:ext>
            </a:extLst>
          </p:cNvPr>
          <p:cNvSpPr/>
          <p:nvPr/>
        </p:nvSpPr>
        <p:spPr>
          <a:xfrm>
            <a:off x="2263894" y="1906741"/>
            <a:ext cx="2357268" cy="25018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BE5D1-5410-435C-A087-AEFD193F550D}"/>
              </a:ext>
            </a:extLst>
          </p:cNvPr>
          <p:cNvSpPr/>
          <p:nvPr/>
        </p:nvSpPr>
        <p:spPr>
          <a:xfrm>
            <a:off x="2402037" y="5109452"/>
            <a:ext cx="2261215" cy="236626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5AC0C4F-B858-48D3-8A84-1EDF37A29BD4}"/>
              </a:ext>
            </a:extLst>
          </p:cNvPr>
          <p:cNvSpPr/>
          <p:nvPr/>
        </p:nvSpPr>
        <p:spPr>
          <a:xfrm>
            <a:off x="260811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22EA987-2C6E-4E69-B9CB-19BC20D89FC9}"/>
              </a:ext>
            </a:extLst>
          </p:cNvPr>
          <p:cNvSpPr/>
          <p:nvPr/>
        </p:nvSpPr>
        <p:spPr>
          <a:xfrm>
            <a:off x="572463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E20EBE6-7C5D-486B-95B1-17B7A8305F1D}"/>
              </a:ext>
            </a:extLst>
          </p:cNvPr>
          <p:cNvSpPr/>
          <p:nvPr/>
        </p:nvSpPr>
        <p:spPr>
          <a:xfrm>
            <a:off x="565611" y="144609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908396-74DB-4733-B01A-5350065488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39" b="38844"/>
          <a:stretch/>
        </p:blipFill>
        <p:spPr>
          <a:xfrm>
            <a:off x="2483138" y="3217416"/>
            <a:ext cx="7373023" cy="1073084"/>
          </a:xfrm>
          <a:prstGeom prst="rect">
            <a:avLst/>
          </a:prstGeom>
        </p:spPr>
      </p:pic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C48271F0-55CC-4589-9BA0-611EA64835AD}"/>
              </a:ext>
            </a:extLst>
          </p:cNvPr>
          <p:cNvSpPr/>
          <p:nvPr/>
        </p:nvSpPr>
        <p:spPr>
          <a:xfrm>
            <a:off x="260811" y="144931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776E63-102D-4728-86A5-8966745FF30B}"/>
              </a:ext>
            </a:extLst>
          </p:cNvPr>
          <p:cNvSpPr/>
          <p:nvPr/>
        </p:nvSpPr>
        <p:spPr>
          <a:xfrm>
            <a:off x="147961" y="1065465"/>
            <a:ext cx="811706" cy="7023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8B8F3F-8C93-4296-BCF7-CECD439FA2EF}"/>
              </a:ext>
            </a:extLst>
          </p:cNvPr>
          <p:cNvSpPr txBox="1"/>
          <p:nvPr/>
        </p:nvSpPr>
        <p:spPr>
          <a:xfrm>
            <a:off x="805037" y="2451857"/>
            <a:ext cx="139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(Pretrained)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5FB880-21A9-40CB-B7CA-E101C432A418}"/>
              </a:ext>
            </a:extLst>
          </p:cNvPr>
          <p:cNvSpPr txBox="1"/>
          <p:nvPr/>
        </p:nvSpPr>
        <p:spPr>
          <a:xfrm>
            <a:off x="1281573" y="5641953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DF8B8-EE56-45B2-8FFF-AB995EBF0A15}"/>
              </a:ext>
            </a:extLst>
          </p:cNvPr>
          <p:cNvSpPr txBox="1"/>
          <p:nvPr/>
        </p:nvSpPr>
        <p:spPr>
          <a:xfrm>
            <a:off x="1372374" y="3644169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EE1FE4-EBD7-4AF0-8201-4589FE99B82D}"/>
              </a:ext>
            </a:extLst>
          </p:cNvPr>
          <p:cNvSpPr/>
          <p:nvPr/>
        </p:nvSpPr>
        <p:spPr>
          <a:xfrm>
            <a:off x="6311111" y="3644169"/>
            <a:ext cx="2733301" cy="22810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2FE962-4A9A-4B1A-809B-30687A625E8C}"/>
              </a:ext>
            </a:extLst>
          </p:cNvPr>
          <p:cNvSpPr txBox="1"/>
          <p:nvPr/>
        </p:nvSpPr>
        <p:spPr>
          <a:xfrm>
            <a:off x="28083" y="1776401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+KD loss</a:t>
            </a:r>
          </a:p>
          <a:p>
            <a:r>
              <a:rPr lang="en-US" altLang="ko-KR" dirty="0">
                <a:solidFill>
                  <a:srgbClr val="5DB6FF"/>
                </a:solidFill>
              </a:rPr>
              <a:t>+FD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7B3CAA5-6698-441D-A710-B035DB5BA2B7}"/>
              </a:ext>
            </a:extLst>
          </p:cNvPr>
          <p:cNvSpPr/>
          <p:nvPr/>
        </p:nvSpPr>
        <p:spPr>
          <a:xfrm rot="5400000">
            <a:off x="2698217" y="-2103184"/>
            <a:ext cx="454117" cy="5427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A19D98-CE16-46B7-B9C0-C1AFF40B7594}"/>
              </a:ext>
            </a:extLst>
          </p:cNvPr>
          <p:cNvSpPr/>
          <p:nvPr/>
        </p:nvSpPr>
        <p:spPr>
          <a:xfrm>
            <a:off x="0" y="-67377"/>
            <a:ext cx="211756" cy="5476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6829FD-DAC0-4813-BF4B-57C7F48E9A03}"/>
              </a:ext>
            </a:extLst>
          </p:cNvPr>
          <p:cNvSpPr/>
          <p:nvPr/>
        </p:nvSpPr>
        <p:spPr>
          <a:xfrm>
            <a:off x="-1" y="5409398"/>
            <a:ext cx="211756" cy="1520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9F5C-6A86-4A1E-B02E-BB0800CB9543}"/>
              </a:ext>
            </a:extLst>
          </p:cNvPr>
          <p:cNvSpPr txBox="1"/>
          <p:nvPr/>
        </p:nvSpPr>
        <p:spPr>
          <a:xfrm>
            <a:off x="4144582" y="375732"/>
            <a:ext cx="19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코멘트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3E12D-56B6-4AFC-B933-E841249841B3}"/>
              </a:ext>
            </a:extLst>
          </p:cNvPr>
          <p:cNvSpPr txBox="1"/>
          <p:nvPr/>
        </p:nvSpPr>
        <p:spPr>
          <a:xfrm>
            <a:off x="841979" y="2671010"/>
            <a:ext cx="11167537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손실함수 통합 케이스로 나눠서 결과 비교</a:t>
            </a:r>
            <a:endParaRPr lang="en-US" altLang="ko-KR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Teacher model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fixed 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되어있는지 확인</a:t>
            </a:r>
            <a:endParaRPr lang="en-US" altLang="ko-KR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Diversity Matters When Learning From Ensembles </a:t>
            </a:r>
            <a:r>
              <a:rPr lang="ko-KR" altLang="en-US" sz="28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  <a:sym typeface="Wingdings" panose="05000000000000000000" pitchFamily="2" charset="2"/>
              </a:rPr>
              <a:t>논문 리뷰</a:t>
            </a:r>
            <a:endParaRPr lang="en-US" altLang="ko-KR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endParaRPr lang="ko-KR" altLang="en-US" sz="2800" dirty="0">
              <a:solidFill>
                <a:schemeClr val="tx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2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DC2AC3-343B-4754-9553-CC512B59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5" y="1092380"/>
            <a:ext cx="10984339" cy="52908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>
            <a:cxnSpLocks/>
          </p:cNvCxnSpPr>
          <p:nvPr/>
        </p:nvCxnSpPr>
        <p:spPr>
          <a:xfrm>
            <a:off x="125476" y="719109"/>
            <a:ext cx="880897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25476" y="195889"/>
            <a:ext cx="2579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돋움" panose="020B0600000101010101" pitchFamily="50" charset="-127"/>
                <a:ea typeface="돋움" panose="020B0600000101010101" pitchFamily="50" charset="-127"/>
              </a:rPr>
              <a:t>손실 함수 통합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8F751-1053-472F-AED8-DD30282CD635}"/>
              </a:ext>
            </a:extLst>
          </p:cNvPr>
          <p:cNvSpPr txBox="1"/>
          <p:nvPr/>
        </p:nvSpPr>
        <p:spPr>
          <a:xfrm>
            <a:off x="8562975" y="1050272"/>
            <a:ext cx="34385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f(x)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f(x’)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와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x’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의 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knowledge distillation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feature distillation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손실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A383DFB-EC37-4C4E-AA41-9ACD05F3D618}"/>
              </a:ext>
            </a:extLst>
          </p:cNvPr>
          <p:cNvSpPr/>
          <p:nvPr/>
        </p:nvSpPr>
        <p:spPr>
          <a:xfrm>
            <a:off x="794703" y="359264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B504935-2AEF-4B8A-99DD-22B76D69C40A}"/>
              </a:ext>
            </a:extLst>
          </p:cNvPr>
          <p:cNvSpPr/>
          <p:nvPr/>
        </p:nvSpPr>
        <p:spPr>
          <a:xfrm>
            <a:off x="801555" y="3871487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08EA63F-133D-46D0-A7B8-6C36B8D99E7F}"/>
              </a:ext>
            </a:extLst>
          </p:cNvPr>
          <p:cNvSpPr/>
          <p:nvPr/>
        </p:nvSpPr>
        <p:spPr>
          <a:xfrm>
            <a:off x="801555" y="4944913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9C324EE-9F73-4BB9-84BE-4DE6B914E12D}"/>
              </a:ext>
            </a:extLst>
          </p:cNvPr>
          <p:cNvSpPr/>
          <p:nvPr/>
        </p:nvSpPr>
        <p:spPr>
          <a:xfrm>
            <a:off x="801555" y="5240188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B505DB-717C-46A6-AA8B-A604FC84B655}"/>
              </a:ext>
            </a:extLst>
          </p:cNvPr>
          <p:cNvSpPr/>
          <p:nvPr/>
        </p:nvSpPr>
        <p:spPr>
          <a:xfrm>
            <a:off x="1182031" y="5249713"/>
            <a:ext cx="10190162" cy="26192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D172FC-CEC2-4F71-AA6B-17BF6CD10E41}"/>
              </a:ext>
            </a:extLst>
          </p:cNvPr>
          <p:cNvSpPr/>
          <p:nvPr/>
        </p:nvSpPr>
        <p:spPr>
          <a:xfrm>
            <a:off x="1106355" y="1998475"/>
            <a:ext cx="6887271" cy="261922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4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8C9C541-2193-476C-8CBD-79DB8CC9E9A1}"/>
              </a:ext>
            </a:extLst>
          </p:cNvPr>
          <p:cNvSpPr/>
          <p:nvPr/>
        </p:nvSpPr>
        <p:spPr>
          <a:xfrm rot="5400000">
            <a:off x="2136511" y="5271996"/>
            <a:ext cx="404445" cy="187325"/>
          </a:xfrm>
          <a:prstGeom prst="rightArrow">
            <a:avLst/>
          </a:prstGeom>
          <a:solidFill>
            <a:srgbClr val="5D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B49371A-72B2-4A2E-BFB1-3BC1F883682E}"/>
              </a:ext>
            </a:extLst>
          </p:cNvPr>
          <p:cNvSpPr/>
          <p:nvPr/>
        </p:nvSpPr>
        <p:spPr>
          <a:xfrm>
            <a:off x="4789249" y="2906168"/>
            <a:ext cx="383650" cy="164398"/>
          </a:xfrm>
          <a:prstGeom prst="rightArrow">
            <a:avLst/>
          </a:prstGeom>
          <a:solidFill>
            <a:srgbClr val="5D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8502C0E6-A2A2-4A56-849D-BDFFFFD65EF9}"/>
              </a:ext>
            </a:extLst>
          </p:cNvPr>
          <p:cNvSpPr/>
          <p:nvPr/>
        </p:nvSpPr>
        <p:spPr>
          <a:xfrm>
            <a:off x="4726281" y="2628948"/>
            <a:ext cx="159426" cy="73950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53014" y="18631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structure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17E7E4-BCDC-41D0-8F5F-49193A5D4828}"/>
              </a:ext>
            </a:extLst>
          </p:cNvPr>
          <p:cNvSpPr/>
          <p:nvPr/>
        </p:nvSpPr>
        <p:spPr>
          <a:xfrm>
            <a:off x="2725091" y="1325982"/>
            <a:ext cx="1602463" cy="89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B35C0-0E9B-4070-8D30-A4DE88E99069}"/>
              </a:ext>
            </a:extLst>
          </p:cNvPr>
          <p:cNvSpPr/>
          <p:nvPr/>
        </p:nvSpPr>
        <p:spPr>
          <a:xfrm>
            <a:off x="2725091" y="3797575"/>
            <a:ext cx="1602463" cy="89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9497-199E-4B0E-8DEF-51B754E0AB26}"/>
              </a:ext>
            </a:extLst>
          </p:cNvPr>
          <p:cNvSpPr txBox="1"/>
          <p:nvPr/>
        </p:nvSpPr>
        <p:spPr>
          <a:xfrm>
            <a:off x="2996694" y="975316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61A37-F3DA-4201-83D2-1F591B31AA08}"/>
              </a:ext>
            </a:extLst>
          </p:cNvPr>
          <p:cNvSpPr txBox="1"/>
          <p:nvPr/>
        </p:nvSpPr>
        <p:spPr>
          <a:xfrm>
            <a:off x="2996694" y="3428243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06A3765-ABAD-4940-9BE1-1AC5DB704F47}"/>
              </a:ext>
            </a:extLst>
          </p:cNvPr>
          <p:cNvSpPr/>
          <p:nvPr/>
        </p:nvSpPr>
        <p:spPr>
          <a:xfrm>
            <a:off x="4310867" y="1712476"/>
            <a:ext cx="1018227" cy="137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FB7DE9B4-F09D-4852-9709-7D3B4E2FECC8}"/>
              </a:ext>
            </a:extLst>
          </p:cNvPr>
          <p:cNvSpPr/>
          <p:nvPr/>
        </p:nvSpPr>
        <p:spPr>
          <a:xfrm>
            <a:off x="5377079" y="160664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F53CAB2-3713-4567-B55F-91B67E73B7CF}"/>
              </a:ext>
            </a:extLst>
          </p:cNvPr>
          <p:cNvSpPr/>
          <p:nvPr/>
        </p:nvSpPr>
        <p:spPr>
          <a:xfrm>
            <a:off x="5949073" y="160664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63F8F28F-7BCF-46E9-9D07-36F4341C9141}"/>
              </a:ext>
            </a:extLst>
          </p:cNvPr>
          <p:cNvSpPr/>
          <p:nvPr/>
        </p:nvSpPr>
        <p:spPr>
          <a:xfrm>
            <a:off x="2196886" y="564684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4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247415F-DB62-4FC3-BD5B-C8C58882A7E9}"/>
              </a:ext>
            </a:extLst>
          </p:cNvPr>
          <p:cNvSpPr/>
          <p:nvPr/>
        </p:nvSpPr>
        <p:spPr>
          <a:xfrm>
            <a:off x="5373384" y="284100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B67CC801-2AB1-496D-90D2-133D4AC595E9}"/>
              </a:ext>
            </a:extLst>
          </p:cNvPr>
          <p:cNvSpPr/>
          <p:nvPr/>
        </p:nvSpPr>
        <p:spPr>
          <a:xfrm>
            <a:off x="5672129" y="1603621"/>
            <a:ext cx="304800" cy="30479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EF11B8-8CE1-415B-B5E1-27F14D41583F}"/>
              </a:ext>
            </a:extLst>
          </p:cNvPr>
          <p:cNvSpPr/>
          <p:nvPr/>
        </p:nvSpPr>
        <p:spPr>
          <a:xfrm rot="5400000">
            <a:off x="4588973" y="1958410"/>
            <a:ext cx="452148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B3725-4F4D-41E1-B5AC-384F5BDD67F1}"/>
              </a:ext>
            </a:extLst>
          </p:cNvPr>
          <p:cNvSpPr txBox="1"/>
          <p:nvPr/>
        </p:nvSpPr>
        <p:spPr>
          <a:xfrm>
            <a:off x="4188343" y="2261670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t_output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63CB13D6-6974-4121-8C5A-8B48E95D51FA}"/>
              </a:ext>
            </a:extLst>
          </p:cNvPr>
          <p:cNvSpPr/>
          <p:nvPr/>
        </p:nvSpPr>
        <p:spPr>
          <a:xfrm>
            <a:off x="5377079" y="405900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6E779F1-116A-4943-972B-002B8DABE054}"/>
              </a:ext>
            </a:extLst>
          </p:cNvPr>
          <p:cNvSpPr/>
          <p:nvPr/>
        </p:nvSpPr>
        <p:spPr>
          <a:xfrm>
            <a:off x="5949073" y="405900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더하기 기호 21">
            <a:extLst>
              <a:ext uri="{FF2B5EF4-FFF2-40B4-BE49-F238E27FC236}">
                <a16:creationId xmlns:a16="http://schemas.microsoft.com/office/drawing/2014/main" id="{833D6F48-87B1-4D87-A2D0-FF32EE558790}"/>
              </a:ext>
            </a:extLst>
          </p:cNvPr>
          <p:cNvSpPr/>
          <p:nvPr/>
        </p:nvSpPr>
        <p:spPr>
          <a:xfrm>
            <a:off x="5672129" y="4055988"/>
            <a:ext cx="304800" cy="30479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3FDFD93-3FDC-46A4-982C-B2B52DC55405}"/>
              </a:ext>
            </a:extLst>
          </p:cNvPr>
          <p:cNvSpPr/>
          <p:nvPr/>
        </p:nvSpPr>
        <p:spPr>
          <a:xfrm rot="16200000">
            <a:off x="4588973" y="3900152"/>
            <a:ext cx="452148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CE2A7-4966-4769-A073-53E9B2C7C373}"/>
              </a:ext>
            </a:extLst>
          </p:cNvPr>
          <p:cNvSpPr txBox="1"/>
          <p:nvPr/>
        </p:nvSpPr>
        <p:spPr>
          <a:xfrm>
            <a:off x="4188343" y="3344867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s_output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5E2CA-C2FB-499C-8F27-8FEAB767E334}"/>
              </a:ext>
            </a:extLst>
          </p:cNvPr>
          <p:cNvSpPr txBox="1"/>
          <p:nvPr/>
        </p:nvSpPr>
        <p:spPr>
          <a:xfrm>
            <a:off x="5660576" y="278552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(3) KD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F09D7-2BC4-414C-90A3-32386D3C5923}"/>
              </a:ext>
            </a:extLst>
          </p:cNvPr>
          <p:cNvSpPr txBox="1"/>
          <p:nvPr/>
        </p:nvSpPr>
        <p:spPr>
          <a:xfrm>
            <a:off x="6367592" y="1376933"/>
            <a:ext cx="18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(1) f(x), f(x’)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9004E-D6E4-423A-B91F-2D22B69EDD87}"/>
              </a:ext>
            </a:extLst>
          </p:cNvPr>
          <p:cNvSpPr txBox="1"/>
          <p:nvPr/>
        </p:nvSpPr>
        <p:spPr>
          <a:xfrm>
            <a:off x="6366907" y="16695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(2) x, x’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F363647-270D-4EC9-8AB7-7BDDDC6CBB96}"/>
              </a:ext>
            </a:extLst>
          </p:cNvPr>
          <p:cNvSpPr/>
          <p:nvPr/>
        </p:nvSpPr>
        <p:spPr>
          <a:xfrm rot="5400000">
            <a:off x="3340862" y="2307764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B858B-E84F-4295-8944-176B928C17B7}"/>
              </a:ext>
            </a:extLst>
          </p:cNvPr>
          <p:cNvSpPr txBox="1"/>
          <p:nvPr/>
        </p:nvSpPr>
        <p:spPr>
          <a:xfrm>
            <a:off x="2689524" y="2471672"/>
            <a:ext cx="147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t_feature_list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DAC2282-50CB-47EE-B3FE-4C766D7EDF38}"/>
              </a:ext>
            </a:extLst>
          </p:cNvPr>
          <p:cNvSpPr/>
          <p:nvPr/>
        </p:nvSpPr>
        <p:spPr>
          <a:xfrm rot="5400000">
            <a:off x="3340862" y="4777995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9B872-8A4C-45CE-891C-9741FA391A3F}"/>
              </a:ext>
            </a:extLst>
          </p:cNvPr>
          <p:cNvSpPr txBox="1"/>
          <p:nvPr/>
        </p:nvSpPr>
        <p:spPr>
          <a:xfrm>
            <a:off x="2689524" y="4941903"/>
            <a:ext cx="1514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s_feature_list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0C69DD3-9FB4-4BF0-B1C4-AA3412141543}"/>
              </a:ext>
            </a:extLst>
          </p:cNvPr>
          <p:cNvSpPr/>
          <p:nvPr/>
        </p:nvSpPr>
        <p:spPr>
          <a:xfrm>
            <a:off x="4330926" y="4163036"/>
            <a:ext cx="1018227" cy="137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CBF3A1-819F-4E22-A063-86D13BB54AE1}"/>
              </a:ext>
            </a:extLst>
          </p:cNvPr>
          <p:cNvSpPr/>
          <p:nvPr/>
        </p:nvSpPr>
        <p:spPr>
          <a:xfrm>
            <a:off x="2293402" y="2705852"/>
            <a:ext cx="96528" cy="2492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F1DD9BB-E276-40EC-9000-C84FCC17BC4D}"/>
              </a:ext>
            </a:extLst>
          </p:cNvPr>
          <p:cNvSpPr/>
          <p:nvPr/>
        </p:nvSpPr>
        <p:spPr>
          <a:xfrm>
            <a:off x="2297004" y="2592948"/>
            <a:ext cx="383650" cy="1643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7543BF6-AABF-429A-B6B6-715AF45668A7}"/>
              </a:ext>
            </a:extLst>
          </p:cNvPr>
          <p:cNvSpPr/>
          <p:nvPr/>
        </p:nvSpPr>
        <p:spPr>
          <a:xfrm>
            <a:off x="2299524" y="5073227"/>
            <a:ext cx="383650" cy="1643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D58C61-9EB0-4FC0-9B93-ECBC8E84C5C7}"/>
              </a:ext>
            </a:extLst>
          </p:cNvPr>
          <p:cNvSpPr txBox="1"/>
          <p:nvPr/>
        </p:nvSpPr>
        <p:spPr>
          <a:xfrm>
            <a:off x="2122553" y="59310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(4) FD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3126EFF-F86B-4B09-928D-9215739F0B89}"/>
              </a:ext>
            </a:extLst>
          </p:cNvPr>
          <p:cNvSpPr/>
          <p:nvPr/>
        </p:nvSpPr>
        <p:spPr>
          <a:xfrm>
            <a:off x="2356131" y="1676782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A58719-B462-4450-AB14-997A3E20AC3E}"/>
              </a:ext>
            </a:extLst>
          </p:cNvPr>
          <p:cNvGrpSpPr/>
          <p:nvPr/>
        </p:nvGrpSpPr>
        <p:grpSpPr>
          <a:xfrm>
            <a:off x="1932624" y="1566160"/>
            <a:ext cx="457162" cy="379719"/>
            <a:chOff x="3455108" y="1380529"/>
            <a:chExt cx="457162" cy="3797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9518C4-449E-4EC0-8BB6-7951CB039D46}"/>
                    </a:ext>
                  </a:extLst>
                </p:cNvPr>
                <p:cNvSpPr txBox="1"/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9518C4-449E-4EC0-8BB6-7951CB039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29CB020-FD16-40A9-9B1D-950E7137007C}"/>
                    </a:ext>
                  </a:extLst>
                </p:cNvPr>
                <p:cNvSpPr txBox="1"/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29CB020-FD16-40A9-9B1D-950E71370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49F28B-2B6A-402A-B97C-7D82590B68BE}"/>
              </a:ext>
            </a:extLst>
          </p:cNvPr>
          <p:cNvCxnSpPr>
            <a:cxnSpLocks/>
          </p:cNvCxnSpPr>
          <p:nvPr/>
        </p:nvCxnSpPr>
        <p:spPr>
          <a:xfrm>
            <a:off x="134908" y="700478"/>
            <a:ext cx="16241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C303AA7-86CE-4917-9787-F029DD11A9CC}"/>
              </a:ext>
            </a:extLst>
          </p:cNvPr>
          <p:cNvCxnSpPr>
            <a:stCxn id="14" idx="6"/>
          </p:cNvCxnSpPr>
          <p:nvPr/>
        </p:nvCxnSpPr>
        <p:spPr>
          <a:xfrm flipV="1">
            <a:off x="2501686" y="4454306"/>
            <a:ext cx="5564951" cy="13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412541-F90B-44F7-BF1A-2C519793BE6D}"/>
              </a:ext>
            </a:extLst>
          </p:cNvPr>
          <p:cNvCxnSpPr>
            <a:stCxn id="15" idx="4"/>
          </p:cNvCxnSpPr>
          <p:nvPr/>
        </p:nvCxnSpPr>
        <p:spPr>
          <a:xfrm>
            <a:off x="5525784" y="3145804"/>
            <a:ext cx="2477479" cy="101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67A596D-48A9-47EA-BF5E-8FFA9C180506}"/>
              </a:ext>
            </a:extLst>
          </p:cNvPr>
          <p:cNvCxnSpPr>
            <a:stCxn id="21" idx="6"/>
          </p:cNvCxnSpPr>
          <p:nvPr/>
        </p:nvCxnSpPr>
        <p:spPr>
          <a:xfrm>
            <a:off x="6253873" y="4211409"/>
            <a:ext cx="1749390" cy="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0CB56D-C7C8-4F94-AEFB-CA752C1210E0}"/>
              </a:ext>
            </a:extLst>
          </p:cNvPr>
          <p:cNvSpPr txBox="1"/>
          <p:nvPr/>
        </p:nvSpPr>
        <p:spPr>
          <a:xfrm>
            <a:off x="8285525" y="4124429"/>
            <a:ext cx="125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loss?</a:t>
            </a:r>
            <a:endParaRPr lang="ko-KR" altLang="en-US" u="sng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AFAF8A-FBFD-4BAC-B73C-A00DD8542DC5}"/>
              </a:ext>
            </a:extLst>
          </p:cNvPr>
          <p:cNvSpPr txBox="1"/>
          <p:nvPr/>
        </p:nvSpPr>
        <p:spPr>
          <a:xfrm>
            <a:off x="8886627" y="1605330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loss!</a:t>
            </a:r>
            <a:endParaRPr lang="ko-KR" altLang="en-US" u="sng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BA588D-C356-4619-BF0A-5F7A792F8461}"/>
              </a:ext>
            </a:extLst>
          </p:cNvPr>
          <p:cNvSpPr txBox="1"/>
          <p:nvPr/>
        </p:nvSpPr>
        <p:spPr>
          <a:xfrm>
            <a:off x="8655788" y="1368084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9CE56935-324C-4E6F-9EBC-D52063A38064}"/>
              </a:ext>
            </a:extLst>
          </p:cNvPr>
          <p:cNvSpPr/>
          <p:nvPr/>
        </p:nvSpPr>
        <p:spPr>
          <a:xfrm>
            <a:off x="10803715" y="157593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1FA68001-B00B-4A50-93F1-1B4FD3132B10}"/>
              </a:ext>
            </a:extLst>
          </p:cNvPr>
          <p:cNvSpPr/>
          <p:nvPr/>
        </p:nvSpPr>
        <p:spPr>
          <a:xfrm>
            <a:off x="11122210" y="157593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23903E6-E4D1-442E-9386-133D0CB10E3F}"/>
              </a:ext>
            </a:extLst>
          </p:cNvPr>
          <p:cNvCxnSpPr>
            <a:cxnSpLocks/>
          </p:cNvCxnSpPr>
          <p:nvPr/>
        </p:nvCxnSpPr>
        <p:spPr>
          <a:xfrm>
            <a:off x="10318133" y="1743182"/>
            <a:ext cx="371680" cy="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02F37E8-CFF0-45A2-BF30-C43AD9ECE287}"/>
              </a:ext>
            </a:extLst>
          </p:cNvPr>
          <p:cNvCxnSpPr>
            <a:cxnSpLocks/>
          </p:cNvCxnSpPr>
          <p:nvPr/>
        </p:nvCxnSpPr>
        <p:spPr>
          <a:xfrm>
            <a:off x="8270424" y="1732839"/>
            <a:ext cx="371680" cy="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0744AF4-DAB9-45E2-92D8-81DF90773124}"/>
              </a:ext>
            </a:extLst>
          </p:cNvPr>
          <p:cNvSpPr txBox="1"/>
          <p:nvPr/>
        </p:nvSpPr>
        <p:spPr>
          <a:xfrm>
            <a:off x="7977346" y="3887183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19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E8C9C541-2193-476C-8CBD-79DB8CC9E9A1}"/>
              </a:ext>
            </a:extLst>
          </p:cNvPr>
          <p:cNvSpPr/>
          <p:nvPr/>
        </p:nvSpPr>
        <p:spPr>
          <a:xfrm rot="5400000">
            <a:off x="1520876" y="5326854"/>
            <a:ext cx="404445" cy="187325"/>
          </a:xfrm>
          <a:prstGeom prst="rightArrow">
            <a:avLst/>
          </a:prstGeom>
          <a:solidFill>
            <a:srgbClr val="5D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B49371A-72B2-4A2E-BFB1-3BC1F883682E}"/>
              </a:ext>
            </a:extLst>
          </p:cNvPr>
          <p:cNvSpPr/>
          <p:nvPr/>
        </p:nvSpPr>
        <p:spPr>
          <a:xfrm>
            <a:off x="4173614" y="2961026"/>
            <a:ext cx="383650" cy="164398"/>
          </a:xfrm>
          <a:prstGeom prst="rightArrow">
            <a:avLst/>
          </a:prstGeom>
          <a:solidFill>
            <a:srgbClr val="5DB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8502C0E6-A2A2-4A56-849D-BDFFFFD65EF9}"/>
              </a:ext>
            </a:extLst>
          </p:cNvPr>
          <p:cNvSpPr/>
          <p:nvPr/>
        </p:nvSpPr>
        <p:spPr>
          <a:xfrm>
            <a:off x="4110646" y="2683806"/>
            <a:ext cx="159426" cy="739506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153014" y="186311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structure</a:t>
            </a:r>
            <a:endParaRPr lang="ko-KR" altLang="en-US" sz="28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17E7E4-BCDC-41D0-8F5F-49193A5D4828}"/>
              </a:ext>
            </a:extLst>
          </p:cNvPr>
          <p:cNvSpPr/>
          <p:nvPr/>
        </p:nvSpPr>
        <p:spPr>
          <a:xfrm>
            <a:off x="2109456" y="1380840"/>
            <a:ext cx="1602463" cy="89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6B35C0-0E9B-4070-8D30-A4DE88E99069}"/>
              </a:ext>
            </a:extLst>
          </p:cNvPr>
          <p:cNvSpPr/>
          <p:nvPr/>
        </p:nvSpPr>
        <p:spPr>
          <a:xfrm>
            <a:off x="2109456" y="3852433"/>
            <a:ext cx="1602463" cy="896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9497-199E-4B0E-8DEF-51B754E0AB26}"/>
              </a:ext>
            </a:extLst>
          </p:cNvPr>
          <p:cNvSpPr txBox="1"/>
          <p:nvPr/>
        </p:nvSpPr>
        <p:spPr>
          <a:xfrm>
            <a:off x="2381059" y="1030174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61A37-F3DA-4201-83D2-1F591B31AA08}"/>
              </a:ext>
            </a:extLst>
          </p:cNvPr>
          <p:cNvSpPr txBox="1"/>
          <p:nvPr/>
        </p:nvSpPr>
        <p:spPr>
          <a:xfrm>
            <a:off x="2381059" y="3483101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06A3765-ABAD-4940-9BE1-1AC5DB704F47}"/>
              </a:ext>
            </a:extLst>
          </p:cNvPr>
          <p:cNvSpPr/>
          <p:nvPr/>
        </p:nvSpPr>
        <p:spPr>
          <a:xfrm>
            <a:off x="3695232" y="1767334"/>
            <a:ext cx="1018227" cy="137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FB7DE9B4-F09D-4852-9709-7D3B4E2FECC8}"/>
              </a:ext>
            </a:extLst>
          </p:cNvPr>
          <p:cNvSpPr/>
          <p:nvPr/>
        </p:nvSpPr>
        <p:spPr>
          <a:xfrm>
            <a:off x="4761444" y="1661500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F53CAB2-3713-4567-B55F-91B67E73B7CF}"/>
              </a:ext>
            </a:extLst>
          </p:cNvPr>
          <p:cNvSpPr/>
          <p:nvPr/>
        </p:nvSpPr>
        <p:spPr>
          <a:xfrm>
            <a:off x="5333438" y="1661500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63F8F28F-7BCF-46E9-9D07-36F4341C9141}"/>
              </a:ext>
            </a:extLst>
          </p:cNvPr>
          <p:cNvSpPr/>
          <p:nvPr/>
        </p:nvSpPr>
        <p:spPr>
          <a:xfrm>
            <a:off x="1581251" y="570170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247415F-DB62-4FC3-BD5B-C8C58882A7E9}"/>
              </a:ext>
            </a:extLst>
          </p:cNvPr>
          <p:cNvSpPr/>
          <p:nvPr/>
        </p:nvSpPr>
        <p:spPr>
          <a:xfrm>
            <a:off x="4757749" y="289586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B67CC801-2AB1-496D-90D2-133D4AC595E9}"/>
              </a:ext>
            </a:extLst>
          </p:cNvPr>
          <p:cNvSpPr/>
          <p:nvPr/>
        </p:nvSpPr>
        <p:spPr>
          <a:xfrm>
            <a:off x="5056494" y="1658479"/>
            <a:ext cx="304800" cy="30479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8EF11B8-8CE1-415B-B5E1-27F14D41583F}"/>
              </a:ext>
            </a:extLst>
          </p:cNvPr>
          <p:cNvSpPr/>
          <p:nvPr/>
        </p:nvSpPr>
        <p:spPr>
          <a:xfrm rot="5400000">
            <a:off x="3973338" y="2013268"/>
            <a:ext cx="452148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B3725-4F4D-41E1-B5AC-384F5BDD67F1}"/>
              </a:ext>
            </a:extLst>
          </p:cNvPr>
          <p:cNvSpPr txBox="1"/>
          <p:nvPr/>
        </p:nvSpPr>
        <p:spPr>
          <a:xfrm>
            <a:off x="3572708" y="2316528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t_output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63CB13D6-6974-4121-8C5A-8B48E95D51FA}"/>
              </a:ext>
            </a:extLst>
          </p:cNvPr>
          <p:cNvSpPr/>
          <p:nvPr/>
        </p:nvSpPr>
        <p:spPr>
          <a:xfrm>
            <a:off x="4761444" y="4113867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6E779F1-116A-4943-972B-002B8DABE054}"/>
              </a:ext>
            </a:extLst>
          </p:cNvPr>
          <p:cNvSpPr/>
          <p:nvPr/>
        </p:nvSpPr>
        <p:spPr>
          <a:xfrm>
            <a:off x="5333438" y="4113867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더하기 기호 21">
            <a:extLst>
              <a:ext uri="{FF2B5EF4-FFF2-40B4-BE49-F238E27FC236}">
                <a16:creationId xmlns:a16="http://schemas.microsoft.com/office/drawing/2014/main" id="{833D6F48-87B1-4D87-A2D0-FF32EE558790}"/>
              </a:ext>
            </a:extLst>
          </p:cNvPr>
          <p:cNvSpPr/>
          <p:nvPr/>
        </p:nvSpPr>
        <p:spPr>
          <a:xfrm>
            <a:off x="5056494" y="4110846"/>
            <a:ext cx="304800" cy="304798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3FDFD93-3FDC-46A4-982C-B2B52DC55405}"/>
              </a:ext>
            </a:extLst>
          </p:cNvPr>
          <p:cNvSpPr/>
          <p:nvPr/>
        </p:nvSpPr>
        <p:spPr>
          <a:xfrm rot="16200000">
            <a:off x="3973338" y="3955010"/>
            <a:ext cx="452148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CCE2A7-4966-4769-A073-53E9B2C7C373}"/>
              </a:ext>
            </a:extLst>
          </p:cNvPr>
          <p:cNvSpPr txBox="1"/>
          <p:nvPr/>
        </p:nvSpPr>
        <p:spPr>
          <a:xfrm>
            <a:off x="3572708" y="3399725"/>
            <a:ext cx="10615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s_output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5E2CA-C2FB-499C-8F27-8FEAB767E334}"/>
              </a:ext>
            </a:extLst>
          </p:cNvPr>
          <p:cNvSpPr txBox="1"/>
          <p:nvPr/>
        </p:nvSpPr>
        <p:spPr>
          <a:xfrm>
            <a:off x="5044941" y="284038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(3) KD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F09D7-2BC4-414C-90A3-32386D3C5923}"/>
              </a:ext>
            </a:extLst>
          </p:cNvPr>
          <p:cNvSpPr txBox="1"/>
          <p:nvPr/>
        </p:nvSpPr>
        <p:spPr>
          <a:xfrm>
            <a:off x="5751957" y="1431791"/>
            <a:ext cx="183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(1) f(x), f(x’)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9004E-D6E4-423A-B91F-2D22B69EDD87}"/>
              </a:ext>
            </a:extLst>
          </p:cNvPr>
          <p:cNvSpPr txBox="1"/>
          <p:nvPr/>
        </p:nvSpPr>
        <p:spPr>
          <a:xfrm>
            <a:off x="5751272" y="172440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(2) x, x’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6F363647-270D-4EC9-8AB7-7BDDDC6CBB96}"/>
              </a:ext>
            </a:extLst>
          </p:cNvPr>
          <p:cNvSpPr/>
          <p:nvPr/>
        </p:nvSpPr>
        <p:spPr>
          <a:xfrm rot="5400000">
            <a:off x="2725227" y="2362622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B858B-E84F-4295-8944-176B928C17B7}"/>
              </a:ext>
            </a:extLst>
          </p:cNvPr>
          <p:cNvSpPr txBox="1"/>
          <p:nvPr/>
        </p:nvSpPr>
        <p:spPr>
          <a:xfrm>
            <a:off x="2073889" y="2526530"/>
            <a:ext cx="14709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t_feature_list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DAC2282-50CB-47EE-B3FE-4C766D7EDF38}"/>
              </a:ext>
            </a:extLst>
          </p:cNvPr>
          <p:cNvSpPr/>
          <p:nvPr/>
        </p:nvSpPr>
        <p:spPr>
          <a:xfrm rot="5400000">
            <a:off x="2725227" y="4832853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9B872-8A4C-45CE-891C-9741FA391A3F}"/>
              </a:ext>
            </a:extLst>
          </p:cNvPr>
          <p:cNvSpPr txBox="1"/>
          <p:nvPr/>
        </p:nvSpPr>
        <p:spPr>
          <a:xfrm>
            <a:off x="2073889" y="4996761"/>
            <a:ext cx="15141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s_feature_list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0C69DD3-9FB4-4BF0-B1C4-AA3412141543}"/>
              </a:ext>
            </a:extLst>
          </p:cNvPr>
          <p:cNvSpPr/>
          <p:nvPr/>
        </p:nvSpPr>
        <p:spPr>
          <a:xfrm>
            <a:off x="3715291" y="4217894"/>
            <a:ext cx="1018227" cy="13764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CBF3A1-819F-4E22-A063-86D13BB54AE1}"/>
              </a:ext>
            </a:extLst>
          </p:cNvPr>
          <p:cNvSpPr/>
          <p:nvPr/>
        </p:nvSpPr>
        <p:spPr>
          <a:xfrm>
            <a:off x="1677767" y="2760710"/>
            <a:ext cx="96528" cy="24921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3F1DD9BB-E276-40EC-9000-C84FCC17BC4D}"/>
              </a:ext>
            </a:extLst>
          </p:cNvPr>
          <p:cNvSpPr/>
          <p:nvPr/>
        </p:nvSpPr>
        <p:spPr>
          <a:xfrm>
            <a:off x="1681369" y="2647806"/>
            <a:ext cx="383650" cy="1643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7543BF6-AABF-429A-B6B6-715AF45668A7}"/>
              </a:ext>
            </a:extLst>
          </p:cNvPr>
          <p:cNvSpPr/>
          <p:nvPr/>
        </p:nvSpPr>
        <p:spPr>
          <a:xfrm>
            <a:off x="1683889" y="5128085"/>
            <a:ext cx="383650" cy="16439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D58C61-9EB0-4FC0-9B93-ECBC8E84C5C7}"/>
              </a:ext>
            </a:extLst>
          </p:cNvPr>
          <p:cNvSpPr txBox="1"/>
          <p:nvPr/>
        </p:nvSpPr>
        <p:spPr>
          <a:xfrm>
            <a:off x="1506918" y="59858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(4) FD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3126EFF-F86B-4B09-928D-9215739F0B89}"/>
              </a:ext>
            </a:extLst>
          </p:cNvPr>
          <p:cNvSpPr/>
          <p:nvPr/>
        </p:nvSpPr>
        <p:spPr>
          <a:xfrm>
            <a:off x="1740496" y="1731640"/>
            <a:ext cx="334707" cy="15942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A58719-B462-4450-AB14-997A3E20AC3E}"/>
              </a:ext>
            </a:extLst>
          </p:cNvPr>
          <p:cNvGrpSpPr/>
          <p:nvPr/>
        </p:nvGrpSpPr>
        <p:grpSpPr>
          <a:xfrm>
            <a:off x="1316989" y="1621018"/>
            <a:ext cx="457162" cy="379719"/>
            <a:chOff x="3455108" y="1380529"/>
            <a:chExt cx="457162" cy="3797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9518C4-449E-4EC0-8BB6-7951CB039D46}"/>
                    </a:ext>
                  </a:extLst>
                </p:cNvPr>
                <p:cNvSpPr txBox="1"/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09518C4-449E-4EC0-8BB6-7951CB039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108" y="1380529"/>
                  <a:ext cx="329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29CB020-FD16-40A9-9B1D-950E7137007C}"/>
                    </a:ext>
                  </a:extLst>
                </p:cNvPr>
                <p:cNvSpPr txBox="1"/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29CB020-FD16-40A9-9B1D-950E71370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771" y="1506332"/>
                  <a:ext cx="444499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49F28B-2B6A-402A-B97C-7D82590B68BE}"/>
              </a:ext>
            </a:extLst>
          </p:cNvPr>
          <p:cNvCxnSpPr>
            <a:cxnSpLocks/>
          </p:cNvCxnSpPr>
          <p:nvPr/>
        </p:nvCxnSpPr>
        <p:spPr>
          <a:xfrm>
            <a:off x="134908" y="700478"/>
            <a:ext cx="162416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C303AA7-86CE-4917-9787-F029DD11A9CC}"/>
              </a:ext>
            </a:extLst>
          </p:cNvPr>
          <p:cNvCxnSpPr>
            <a:stCxn id="14" idx="6"/>
          </p:cNvCxnSpPr>
          <p:nvPr/>
        </p:nvCxnSpPr>
        <p:spPr>
          <a:xfrm flipV="1">
            <a:off x="1886051" y="4509164"/>
            <a:ext cx="5564951" cy="134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412541-F90B-44F7-BF1A-2C519793BE6D}"/>
              </a:ext>
            </a:extLst>
          </p:cNvPr>
          <p:cNvCxnSpPr>
            <a:stCxn id="15" idx="4"/>
          </p:cNvCxnSpPr>
          <p:nvPr/>
        </p:nvCxnSpPr>
        <p:spPr>
          <a:xfrm>
            <a:off x="4910149" y="3200662"/>
            <a:ext cx="2477479" cy="101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67A596D-48A9-47EA-BF5E-8FFA9C180506}"/>
              </a:ext>
            </a:extLst>
          </p:cNvPr>
          <p:cNvCxnSpPr>
            <a:stCxn id="21" idx="6"/>
          </p:cNvCxnSpPr>
          <p:nvPr/>
        </p:nvCxnSpPr>
        <p:spPr>
          <a:xfrm>
            <a:off x="5638238" y="4266267"/>
            <a:ext cx="1749390" cy="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50CB56D-C7C8-4F94-AEFB-CA752C1210E0}"/>
              </a:ext>
            </a:extLst>
          </p:cNvPr>
          <p:cNvSpPr txBox="1"/>
          <p:nvPr/>
        </p:nvSpPr>
        <p:spPr>
          <a:xfrm>
            <a:off x="7487214" y="4126238"/>
            <a:ext cx="112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loss</a:t>
            </a:r>
            <a:endParaRPr lang="ko-KR" altLang="en-US" u="sng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2F7649-03EC-4007-A4F0-E202A74813C2}"/>
              </a:ext>
            </a:extLst>
          </p:cNvPr>
          <p:cNvCxnSpPr>
            <a:cxnSpLocks/>
          </p:cNvCxnSpPr>
          <p:nvPr/>
        </p:nvCxnSpPr>
        <p:spPr>
          <a:xfrm flipV="1">
            <a:off x="8618500" y="4320672"/>
            <a:ext cx="6794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9142CB67-4527-449D-9F8D-E89D9D6EE85A}"/>
              </a:ext>
            </a:extLst>
          </p:cNvPr>
          <p:cNvSpPr/>
          <p:nvPr/>
        </p:nvSpPr>
        <p:spPr>
          <a:xfrm>
            <a:off x="9763333" y="3973838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523DD6C3-A26D-4A37-85F6-572FE6359A0D}"/>
              </a:ext>
            </a:extLst>
          </p:cNvPr>
          <p:cNvSpPr/>
          <p:nvPr/>
        </p:nvSpPr>
        <p:spPr>
          <a:xfrm>
            <a:off x="10063722" y="3973838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순서도: 연결자 52">
            <a:extLst>
              <a:ext uri="{FF2B5EF4-FFF2-40B4-BE49-F238E27FC236}">
                <a16:creationId xmlns:a16="http://schemas.microsoft.com/office/drawing/2014/main" id="{B65B2503-01E8-4326-9082-5F75631259F6}"/>
              </a:ext>
            </a:extLst>
          </p:cNvPr>
          <p:cNvSpPr/>
          <p:nvPr/>
        </p:nvSpPr>
        <p:spPr>
          <a:xfrm>
            <a:off x="10370683" y="3972864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A1140A3-2117-4867-86E2-E25538B6CA42}"/>
              </a:ext>
            </a:extLst>
          </p:cNvPr>
          <p:cNvSpPr/>
          <p:nvPr/>
        </p:nvSpPr>
        <p:spPr>
          <a:xfrm>
            <a:off x="9763333" y="430830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76CC1350-8AFE-4604-9B4B-58758F885EFC}"/>
              </a:ext>
            </a:extLst>
          </p:cNvPr>
          <p:cNvSpPr/>
          <p:nvPr/>
        </p:nvSpPr>
        <p:spPr>
          <a:xfrm>
            <a:off x="10063722" y="4308309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9" name="순서도: 연결자 58">
            <a:extLst>
              <a:ext uri="{FF2B5EF4-FFF2-40B4-BE49-F238E27FC236}">
                <a16:creationId xmlns:a16="http://schemas.microsoft.com/office/drawing/2014/main" id="{E8FD6FB3-9A77-4F83-AEA4-5CE51C992003}"/>
              </a:ext>
            </a:extLst>
          </p:cNvPr>
          <p:cNvSpPr/>
          <p:nvPr/>
        </p:nvSpPr>
        <p:spPr>
          <a:xfrm>
            <a:off x="10374476" y="430256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ADFB5E2D-43B8-4375-8191-A32CED58EA9C}"/>
              </a:ext>
            </a:extLst>
          </p:cNvPr>
          <p:cNvSpPr/>
          <p:nvPr/>
        </p:nvSpPr>
        <p:spPr>
          <a:xfrm>
            <a:off x="9768272" y="4646575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2E6C4D76-B52F-4C9A-8D82-65B6B5B37222}"/>
              </a:ext>
            </a:extLst>
          </p:cNvPr>
          <p:cNvSpPr/>
          <p:nvPr/>
        </p:nvSpPr>
        <p:spPr>
          <a:xfrm>
            <a:off x="10068661" y="4646575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E1203697-421D-4585-8981-CDEA10F30FB2}"/>
              </a:ext>
            </a:extLst>
          </p:cNvPr>
          <p:cNvSpPr/>
          <p:nvPr/>
        </p:nvSpPr>
        <p:spPr>
          <a:xfrm>
            <a:off x="10375622" y="4645601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330D058B-AE2B-4FCC-A400-E3D5F607323A}"/>
              </a:ext>
            </a:extLst>
          </p:cNvPr>
          <p:cNvSpPr/>
          <p:nvPr/>
        </p:nvSpPr>
        <p:spPr>
          <a:xfrm>
            <a:off x="10678172" y="4640832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D8FB9-0DD1-4A43-BBF7-81A68C63A28B}"/>
              </a:ext>
            </a:extLst>
          </p:cNvPr>
          <p:cNvSpPr txBox="1"/>
          <p:nvPr/>
        </p:nvSpPr>
        <p:spPr>
          <a:xfrm>
            <a:off x="9564608" y="352461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10E4C-1587-4A25-B771-BC8F8863A733}"/>
              </a:ext>
            </a:extLst>
          </p:cNvPr>
          <p:cNvSpPr txBox="1"/>
          <p:nvPr/>
        </p:nvSpPr>
        <p:spPr>
          <a:xfrm>
            <a:off x="9421020" y="3908332"/>
            <a:ext cx="28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1514D4-5183-46F6-8409-E012690193D9}"/>
              </a:ext>
            </a:extLst>
          </p:cNvPr>
          <p:cNvSpPr txBox="1"/>
          <p:nvPr/>
        </p:nvSpPr>
        <p:spPr>
          <a:xfrm>
            <a:off x="9421020" y="4260978"/>
            <a:ext cx="28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FDC41B-3771-4289-AC78-5F320113B6E5}"/>
              </a:ext>
            </a:extLst>
          </p:cNvPr>
          <p:cNvSpPr txBox="1"/>
          <p:nvPr/>
        </p:nvSpPr>
        <p:spPr>
          <a:xfrm>
            <a:off x="9421020" y="4576300"/>
            <a:ext cx="28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610008-A719-4C4C-BB70-36055F2635BA}"/>
              </a:ext>
            </a:extLst>
          </p:cNvPr>
          <p:cNvSpPr txBox="1"/>
          <p:nvPr/>
        </p:nvSpPr>
        <p:spPr>
          <a:xfrm>
            <a:off x="7256375" y="3888992"/>
            <a:ext cx="16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37CD34-695D-4038-AA69-F5514BAA944F}"/>
              </a:ext>
            </a:extLst>
          </p:cNvPr>
          <p:cNvSpPr txBox="1"/>
          <p:nvPr/>
        </p:nvSpPr>
        <p:spPr>
          <a:xfrm>
            <a:off x="8355659" y="1616457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loss!</a:t>
            </a:r>
            <a:endParaRPr lang="ko-KR" altLang="en-US" u="sng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0DBD30-4C02-4891-AA9A-FC0353C14E59}"/>
              </a:ext>
            </a:extLst>
          </p:cNvPr>
          <p:cNvSpPr txBox="1"/>
          <p:nvPr/>
        </p:nvSpPr>
        <p:spPr>
          <a:xfrm>
            <a:off x="8124820" y="1379211"/>
            <a:ext cx="169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 Model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4A12DD95-111B-42AC-B96C-4455E2E35CD2}"/>
              </a:ext>
            </a:extLst>
          </p:cNvPr>
          <p:cNvSpPr/>
          <p:nvPr/>
        </p:nvSpPr>
        <p:spPr>
          <a:xfrm>
            <a:off x="10272747" y="1587061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42F6735-0609-4DB4-AB47-58FD577C972C}"/>
              </a:ext>
            </a:extLst>
          </p:cNvPr>
          <p:cNvSpPr/>
          <p:nvPr/>
        </p:nvSpPr>
        <p:spPr>
          <a:xfrm>
            <a:off x="10591242" y="1587061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74FC3BE-9C8C-4A0D-893B-D7229EA7C0A8}"/>
              </a:ext>
            </a:extLst>
          </p:cNvPr>
          <p:cNvCxnSpPr>
            <a:cxnSpLocks/>
          </p:cNvCxnSpPr>
          <p:nvPr/>
        </p:nvCxnSpPr>
        <p:spPr>
          <a:xfrm>
            <a:off x="9787165" y="1754309"/>
            <a:ext cx="371680" cy="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C57A815-9387-48DE-A4C0-06AC76A13893}"/>
              </a:ext>
            </a:extLst>
          </p:cNvPr>
          <p:cNvCxnSpPr>
            <a:cxnSpLocks/>
          </p:cNvCxnSpPr>
          <p:nvPr/>
        </p:nvCxnSpPr>
        <p:spPr>
          <a:xfrm>
            <a:off x="7739456" y="1743966"/>
            <a:ext cx="371680" cy="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2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 model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&amp; train/eval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student model </a:t>
            </a: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Result</a:t>
            </a:r>
            <a:endParaRPr lang="ko-KR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751C11-89B3-472E-948C-713A77FFE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97" y="1287367"/>
            <a:ext cx="7664213" cy="18844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1A094E-9948-4820-AD67-DB87D4881972}"/>
              </a:ext>
            </a:extLst>
          </p:cNvPr>
          <p:cNvSpPr/>
          <p:nvPr/>
        </p:nvSpPr>
        <p:spPr>
          <a:xfrm>
            <a:off x="2346298" y="1974477"/>
            <a:ext cx="2357268" cy="25018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6137D-8CAE-4EFE-A01C-06BD572B29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546" b="14568"/>
          <a:stretch/>
        </p:blipFill>
        <p:spPr>
          <a:xfrm>
            <a:off x="3216002" y="3347607"/>
            <a:ext cx="6297371" cy="969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86D2A4-2E8C-46BA-B597-4DDB1F572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468" y="4602175"/>
            <a:ext cx="6500292" cy="16813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BE5D1-5410-435C-A087-AEFD193F550D}"/>
              </a:ext>
            </a:extLst>
          </p:cNvPr>
          <p:cNvSpPr/>
          <p:nvPr/>
        </p:nvSpPr>
        <p:spPr>
          <a:xfrm>
            <a:off x="3125468" y="5231438"/>
            <a:ext cx="2065097" cy="199746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5AC0C4F-B858-48D3-8A84-1EDF37A29BD4}"/>
              </a:ext>
            </a:extLst>
          </p:cNvPr>
          <p:cNvSpPr/>
          <p:nvPr/>
        </p:nvSpPr>
        <p:spPr>
          <a:xfrm>
            <a:off x="260811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22EA987-2C6E-4E69-B9CB-19BC20D89FC9}"/>
              </a:ext>
            </a:extLst>
          </p:cNvPr>
          <p:cNvSpPr/>
          <p:nvPr/>
        </p:nvSpPr>
        <p:spPr>
          <a:xfrm>
            <a:off x="572463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CB277751-29B5-4D1B-B698-64B10E06C986}"/>
              </a:ext>
            </a:extLst>
          </p:cNvPr>
          <p:cNvSpPr/>
          <p:nvPr/>
        </p:nvSpPr>
        <p:spPr>
          <a:xfrm>
            <a:off x="260811" y="14193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E20EBE6-7C5D-486B-95B1-17B7A8305F1D}"/>
              </a:ext>
            </a:extLst>
          </p:cNvPr>
          <p:cNvSpPr/>
          <p:nvPr/>
        </p:nvSpPr>
        <p:spPr>
          <a:xfrm>
            <a:off x="572463" y="1414948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D0A9BE-E44D-445C-A3AB-DF45A940DA9C}"/>
              </a:ext>
            </a:extLst>
          </p:cNvPr>
          <p:cNvSpPr/>
          <p:nvPr/>
        </p:nvSpPr>
        <p:spPr>
          <a:xfrm>
            <a:off x="147961" y="1065465"/>
            <a:ext cx="811706" cy="7023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1CDB37-5D06-4044-BDE6-0A3F566D774E}"/>
              </a:ext>
            </a:extLst>
          </p:cNvPr>
          <p:cNvSpPr txBox="1"/>
          <p:nvPr/>
        </p:nvSpPr>
        <p:spPr>
          <a:xfrm>
            <a:off x="959667" y="2543554"/>
            <a:ext cx="139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(Pretrained)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D9FA45-BB90-47A6-B285-EDE8302D5DCD}"/>
              </a:ext>
            </a:extLst>
          </p:cNvPr>
          <p:cNvSpPr txBox="1"/>
          <p:nvPr/>
        </p:nvSpPr>
        <p:spPr>
          <a:xfrm>
            <a:off x="2143148" y="5688406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E8BDA1-0B8B-4290-B1A7-B92419D93B63}"/>
              </a:ext>
            </a:extLst>
          </p:cNvPr>
          <p:cNvSpPr txBox="1"/>
          <p:nvPr/>
        </p:nvSpPr>
        <p:spPr>
          <a:xfrm>
            <a:off x="2143148" y="3723614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3DBE4F-C1E1-48BE-AB29-484FB457EC16}"/>
              </a:ext>
            </a:extLst>
          </p:cNvPr>
          <p:cNvSpPr/>
          <p:nvPr/>
        </p:nvSpPr>
        <p:spPr>
          <a:xfrm>
            <a:off x="6417111" y="3723614"/>
            <a:ext cx="2509606" cy="20877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14CF8-AA5F-4A1F-8CC2-CE95C36EAA23}"/>
              </a:ext>
            </a:extLst>
          </p:cNvPr>
          <p:cNvSpPr txBox="1"/>
          <p:nvPr/>
        </p:nvSpPr>
        <p:spPr>
          <a:xfrm>
            <a:off x="28083" y="1776401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+KD loss</a:t>
            </a:r>
          </a:p>
          <a:p>
            <a:r>
              <a:rPr lang="en-US" altLang="ko-KR" dirty="0">
                <a:solidFill>
                  <a:srgbClr val="5DB6FF"/>
                </a:solidFill>
              </a:rPr>
              <a:t>+FD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67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load,</a:t>
            </a:r>
            <a:r>
              <a:rPr lang="ko-KR" altLang="en-US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save</a:t>
            </a:r>
            <a:r>
              <a:rPr lang="ko-KR" altLang="en-US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G/D models</a:t>
            </a:r>
            <a:endParaRPr lang="ko-KR" altLang="en-US" sz="2800" dirty="0">
              <a:solidFill>
                <a:schemeClr val="accent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0D1E76-14D6-4A59-AB44-1FEC48B5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641" y="2815627"/>
            <a:ext cx="7056654" cy="16658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BE8B7A1-E3FD-4A5B-8C03-FE37DCE06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111" y="2293462"/>
            <a:ext cx="4610100" cy="285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FED45E-4819-4AD8-8575-B7804C5089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66" b="18739"/>
          <a:stretch/>
        </p:blipFill>
        <p:spPr>
          <a:xfrm>
            <a:off x="3603156" y="2329675"/>
            <a:ext cx="181288" cy="2322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E8C4C8-C0B9-4E87-B68A-2A65F50E8B3D}"/>
              </a:ext>
            </a:extLst>
          </p:cNvPr>
          <p:cNvSpPr/>
          <p:nvPr/>
        </p:nvSpPr>
        <p:spPr>
          <a:xfrm>
            <a:off x="2677641" y="3648543"/>
            <a:ext cx="2238391" cy="506997"/>
          </a:xfrm>
          <a:prstGeom prst="rect">
            <a:avLst/>
          </a:prstGeom>
          <a:noFill/>
          <a:ln w="38100">
            <a:solidFill>
              <a:srgbClr val="5DB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7D187F-1E40-48B4-A08E-B97A8AB914ED}"/>
              </a:ext>
            </a:extLst>
          </p:cNvPr>
          <p:cNvSpPr/>
          <p:nvPr/>
        </p:nvSpPr>
        <p:spPr>
          <a:xfrm>
            <a:off x="2674301" y="3120974"/>
            <a:ext cx="2238391" cy="506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03D11-D729-4C3F-A057-2499DF6B191A}"/>
              </a:ext>
            </a:extLst>
          </p:cNvPr>
          <p:cNvSpPr txBox="1"/>
          <p:nvPr/>
        </p:nvSpPr>
        <p:spPr>
          <a:xfrm>
            <a:off x="1581227" y="3170442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CC614-BB45-447D-96E6-C639D3112227}"/>
              </a:ext>
            </a:extLst>
          </p:cNvPr>
          <p:cNvSpPr txBox="1"/>
          <p:nvPr/>
        </p:nvSpPr>
        <p:spPr>
          <a:xfrm>
            <a:off x="1590192" y="3717375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798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load,</a:t>
            </a:r>
            <a:r>
              <a:rPr lang="ko-KR" altLang="en-US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save</a:t>
            </a:r>
            <a:r>
              <a:rPr lang="ko-KR" altLang="en-US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G/D models</a:t>
            </a:r>
            <a:endParaRPr lang="ko-KR" altLang="en-US" sz="2800" dirty="0">
              <a:solidFill>
                <a:schemeClr val="accent2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0D1E76-14D6-4A59-AB44-1FEC48B5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572" y="1751237"/>
            <a:ext cx="7056654" cy="16658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BE8B7A1-E3FD-4A5B-8C03-FE37DCE06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042" y="1229072"/>
            <a:ext cx="4610100" cy="2857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4FED45E-4819-4AD8-8575-B7804C5089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66" b="18739"/>
          <a:stretch/>
        </p:blipFill>
        <p:spPr>
          <a:xfrm>
            <a:off x="3422087" y="1265285"/>
            <a:ext cx="181288" cy="23220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E8C4C8-C0B9-4E87-B68A-2A65F50E8B3D}"/>
              </a:ext>
            </a:extLst>
          </p:cNvPr>
          <p:cNvSpPr/>
          <p:nvPr/>
        </p:nvSpPr>
        <p:spPr>
          <a:xfrm>
            <a:off x="2496572" y="2584153"/>
            <a:ext cx="2238391" cy="506997"/>
          </a:xfrm>
          <a:prstGeom prst="rect">
            <a:avLst/>
          </a:prstGeom>
          <a:noFill/>
          <a:ln w="38100">
            <a:solidFill>
              <a:srgbClr val="5DB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7D187F-1E40-48B4-A08E-B97A8AB914ED}"/>
              </a:ext>
            </a:extLst>
          </p:cNvPr>
          <p:cNvSpPr/>
          <p:nvPr/>
        </p:nvSpPr>
        <p:spPr>
          <a:xfrm>
            <a:off x="2493232" y="2056584"/>
            <a:ext cx="2238391" cy="506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803D11-D729-4C3F-A057-2499DF6B191A}"/>
              </a:ext>
            </a:extLst>
          </p:cNvPr>
          <p:cNvSpPr txBox="1"/>
          <p:nvPr/>
        </p:nvSpPr>
        <p:spPr>
          <a:xfrm>
            <a:off x="1400158" y="2106052"/>
            <a:ext cx="100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CC614-BB45-447D-96E6-C639D3112227}"/>
              </a:ext>
            </a:extLst>
          </p:cNvPr>
          <p:cNvSpPr txBox="1"/>
          <p:nvPr/>
        </p:nvSpPr>
        <p:spPr>
          <a:xfrm>
            <a:off x="1409123" y="2652985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D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solidFill>
                <a:srgbClr val="5DB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2321D-522F-495A-96AE-20F7A9DCB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29" y="3594671"/>
            <a:ext cx="9277209" cy="27444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155FD7-42CE-4FAE-A4C9-25A76CAACDE5}"/>
              </a:ext>
            </a:extLst>
          </p:cNvPr>
          <p:cNvSpPr/>
          <p:nvPr/>
        </p:nvSpPr>
        <p:spPr>
          <a:xfrm>
            <a:off x="4911133" y="5882532"/>
            <a:ext cx="802741" cy="40785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1716B-6A75-4FB0-ACD5-604F67E1CCAD}"/>
              </a:ext>
            </a:extLst>
          </p:cNvPr>
          <p:cNvSpPr txBox="1"/>
          <p:nvPr/>
        </p:nvSpPr>
        <p:spPr>
          <a:xfrm>
            <a:off x="9605562" y="4066952"/>
            <a:ext cx="25683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기존에는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400" dirty="0" err="1">
                <a:latin typeface="바탕" panose="02030600000101010101" pitchFamily="18" charset="-127"/>
                <a:ea typeface="바탕" panose="02030600000101010101" pitchFamily="18" charset="-127"/>
              </a:rPr>
              <a:t>self.model</a:t>
            </a:r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로 </a:t>
            </a:r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</a:rPr>
              <a:t>save</a:t>
            </a:r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해서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1400" dirty="0" err="1">
                <a:latin typeface="바탕" panose="02030600000101010101" pitchFamily="18" charset="-127"/>
                <a:ea typeface="바탕" panose="02030600000101010101" pitchFamily="18" charset="-127"/>
              </a:rPr>
              <a:t>beatgan_s_folder</a:t>
            </a:r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</a:rPr>
              <a:t>..</a:t>
            </a:r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로 저장됨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하지만 </a:t>
            </a:r>
            <a:r>
              <a:rPr lang="en-US" altLang="ko-KR" sz="1400" dirty="0">
                <a:latin typeface="바탕" panose="02030600000101010101" pitchFamily="18" charset="-127"/>
                <a:ea typeface="바탕" panose="02030600000101010101" pitchFamily="18" charset="-127"/>
              </a:rPr>
              <a:t>distill</a:t>
            </a:r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되어야할 모델은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변경되어서는 안되므로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파일명을 달리하여 저장하여</a:t>
            </a:r>
            <a:endParaRPr lang="en-US" altLang="ko-KR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ko-KR" altLang="en-US" sz="1400" dirty="0">
                <a:latin typeface="바탕" panose="02030600000101010101" pitchFamily="18" charset="-127"/>
                <a:ea typeface="바탕" panose="02030600000101010101" pitchFamily="18" charset="-127"/>
              </a:rPr>
              <a:t>변경하도록 수정 </a:t>
            </a:r>
          </a:p>
        </p:txBody>
      </p:sp>
    </p:spTree>
    <p:extLst>
      <p:ext uri="{BB962C8B-B14F-4D97-AF65-F5344CB8AC3E}">
        <p14:creationId xmlns:p14="http://schemas.microsoft.com/office/powerpoint/2010/main" val="381888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B1DA68-4FEB-478D-BAF8-A00E22B6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180" y="4390298"/>
            <a:ext cx="7474926" cy="18823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DEF51A-9EA9-419C-8DDB-69CF7CB1F7AA}"/>
              </a:ext>
            </a:extLst>
          </p:cNvPr>
          <p:cNvSpPr/>
          <p:nvPr/>
        </p:nvSpPr>
        <p:spPr>
          <a:xfrm>
            <a:off x="0" y="0"/>
            <a:ext cx="11372193" cy="1015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8E6DB-BF59-475F-AB0B-2BAC985A483F}"/>
              </a:ext>
            </a:extLst>
          </p:cNvPr>
          <p:cNvCxnSpPr/>
          <p:nvPr/>
        </p:nvCxnSpPr>
        <p:spPr>
          <a:xfrm>
            <a:off x="420063" y="934720"/>
            <a:ext cx="117820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492865-C769-4CA0-AE6C-C7062C66259F}"/>
              </a:ext>
            </a:extLst>
          </p:cNvPr>
          <p:cNvSpPr txBox="1"/>
          <p:nvPr/>
        </p:nvSpPr>
        <p:spPr>
          <a:xfrm>
            <a:off x="315976" y="399004"/>
            <a:ext cx="8275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teacher model </a:t>
            </a:r>
            <a:r>
              <a:rPr lang="en-US" altLang="ko-KR" sz="2800" dirty="0">
                <a:latin typeface="돋움" panose="020B0600000101010101" pitchFamily="50" charset="-127"/>
                <a:ea typeface="돋움" panose="020B0600000101010101" pitchFamily="50" charset="-127"/>
              </a:rPr>
              <a:t>&amp; train/eval </a:t>
            </a:r>
            <a:r>
              <a:rPr lang="en-US" altLang="ko-KR" sz="2800" dirty="0">
                <a:solidFill>
                  <a:schemeClr val="accent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student model </a:t>
            </a:r>
            <a:r>
              <a:rPr lang="en-US" altLang="ko-KR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Result</a:t>
            </a:r>
            <a:endParaRPr lang="ko-KR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7751C11-89B3-472E-948C-713A77FFE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93" y="1098126"/>
            <a:ext cx="7664213" cy="18844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1A094E-9948-4820-AD67-DB87D4881972}"/>
              </a:ext>
            </a:extLst>
          </p:cNvPr>
          <p:cNvSpPr/>
          <p:nvPr/>
        </p:nvSpPr>
        <p:spPr>
          <a:xfrm>
            <a:off x="2263894" y="1785236"/>
            <a:ext cx="2357268" cy="25018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BE5D1-5410-435C-A087-AEFD193F550D}"/>
              </a:ext>
            </a:extLst>
          </p:cNvPr>
          <p:cNvSpPr/>
          <p:nvPr/>
        </p:nvSpPr>
        <p:spPr>
          <a:xfrm>
            <a:off x="2453180" y="5087815"/>
            <a:ext cx="2259497" cy="243669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5AC0C4F-B858-48D3-8A84-1EDF37A29BD4}"/>
              </a:ext>
            </a:extLst>
          </p:cNvPr>
          <p:cNvSpPr/>
          <p:nvPr/>
        </p:nvSpPr>
        <p:spPr>
          <a:xfrm>
            <a:off x="260811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B22EA987-2C6E-4E69-B9CB-19BC20D89FC9}"/>
              </a:ext>
            </a:extLst>
          </p:cNvPr>
          <p:cNvSpPr/>
          <p:nvPr/>
        </p:nvSpPr>
        <p:spPr>
          <a:xfrm>
            <a:off x="572463" y="109812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2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CB277751-29B5-4D1B-B698-64B10E06C986}"/>
              </a:ext>
            </a:extLst>
          </p:cNvPr>
          <p:cNvSpPr/>
          <p:nvPr/>
        </p:nvSpPr>
        <p:spPr>
          <a:xfrm>
            <a:off x="260811" y="1449316"/>
            <a:ext cx="304800" cy="30480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3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DA4B59-1693-4D85-9178-7BB15AD01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741" y="3050626"/>
            <a:ext cx="6694516" cy="127158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1C671C-9B12-47F1-91EF-02C24F3EDDE9}"/>
              </a:ext>
            </a:extLst>
          </p:cNvPr>
          <p:cNvSpPr/>
          <p:nvPr/>
        </p:nvSpPr>
        <p:spPr>
          <a:xfrm>
            <a:off x="147961" y="1065465"/>
            <a:ext cx="811706" cy="7023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22C991-FAE8-4527-B16C-0ADBC51F6905}"/>
              </a:ext>
            </a:extLst>
          </p:cNvPr>
          <p:cNvSpPr txBox="1"/>
          <p:nvPr/>
        </p:nvSpPr>
        <p:spPr>
          <a:xfrm>
            <a:off x="871460" y="2339785"/>
            <a:ext cx="139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(Pretrained)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12992-87CA-4136-8CA7-815CAC796360}"/>
              </a:ext>
            </a:extLst>
          </p:cNvPr>
          <p:cNvSpPr txBox="1"/>
          <p:nvPr/>
        </p:nvSpPr>
        <p:spPr>
          <a:xfrm>
            <a:off x="1417065" y="5652074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B6FC2-B297-47D7-B6E4-A7E64B05016C}"/>
              </a:ext>
            </a:extLst>
          </p:cNvPr>
          <p:cNvSpPr txBox="1"/>
          <p:nvPr/>
        </p:nvSpPr>
        <p:spPr>
          <a:xfrm>
            <a:off x="1772732" y="3682163"/>
            <a:ext cx="982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</a:t>
            </a: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8430AF-26C1-4099-9DC5-09C6AF58D647}"/>
              </a:ext>
            </a:extLst>
          </p:cNvPr>
          <p:cNvSpPr/>
          <p:nvPr/>
        </p:nvSpPr>
        <p:spPr>
          <a:xfrm>
            <a:off x="6283950" y="3476533"/>
            <a:ext cx="2651821" cy="235390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484873-E117-4CE2-9917-EC7A6E32677C}"/>
              </a:ext>
            </a:extLst>
          </p:cNvPr>
          <p:cNvSpPr txBox="1"/>
          <p:nvPr/>
        </p:nvSpPr>
        <p:spPr>
          <a:xfrm>
            <a:off x="28083" y="1776401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5DB6FF"/>
                </a:solidFill>
              </a:rPr>
              <a:t>+KD loss</a:t>
            </a:r>
          </a:p>
          <a:p>
            <a:r>
              <a:rPr lang="en-US" altLang="ko-KR" dirty="0">
                <a:solidFill>
                  <a:srgbClr val="5DB6FF"/>
                </a:solidFill>
              </a:rPr>
              <a:t>- FD loss</a:t>
            </a:r>
            <a:endParaRPr lang="ko-KR" altLang="en-US" dirty="0">
              <a:solidFill>
                <a:srgbClr val="5DB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07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슴슴한색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08C01"/>
      </a:accent1>
      <a:accent2>
        <a:srgbClr val="9A8B80"/>
      </a:accent2>
      <a:accent3>
        <a:srgbClr val="DFC3B5"/>
      </a:accent3>
      <a:accent4>
        <a:srgbClr val="AC9D93"/>
      </a:accent4>
      <a:accent5>
        <a:srgbClr val="76747A"/>
      </a:accent5>
      <a:accent6>
        <a:srgbClr val="474652"/>
      </a:accent6>
      <a:hlink>
        <a:srgbClr val="262626"/>
      </a:hlink>
      <a:folHlink>
        <a:srgbClr val="262626"/>
      </a:folHlink>
    </a:clrScheme>
    <a:fontScheme name="200615">
      <a:majorFont>
        <a:latin typeface="Arial Nova"/>
        <a:ea typeface="나눔스퀘어 Extra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ACA57460BB8AE4B948A456250CEE186" ma:contentTypeVersion="4" ma:contentTypeDescription="새 문서를 만듭니다." ma:contentTypeScope="" ma:versionID="b9e78d0b060c3990e251c88e04351be2">
  <xsd:schema xmlns:xsd="http://www.w3.org/2001/XMLSchema" xmlns:xs="http://www.w3.org/2001/XMLSchema" xmlns:p="http://schemas.microsoft.com/office/2006/metadata/properties" xmlns:ns3="e89d88db-b18d-4ef8-8f35-02a908d6ea30" targetNamespace="http://schemas.microsoft.com/office/2006/metadata/properties" ma:root="true" ma:fieldsID="de22a2a9ae27154784333ccffca0b08d" ns3:_="">
    <xsd:import namespace="e89d88db-b18d-4ef8-8f35-02a908d6ea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d88db-b18d-4ef8-8f35-02a908d6e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FCF0BC-A4DB-4E8E-8C38-1C082BFF5A49}">
  <ds:schemaRefs>
    <ds:schemaRef ds:uri="http://purl.org/dc/elements/1.1/"/>
    <ds:schemaRef ds:uri="http://purl.org/dc/dcmitype/"/>
    <ds:schemaRef ds:uri="http://schemas.microsoft.com/office/2006/documentManagement/types"/>
    <ds:schemaRef ds:uri="e89d88db-b18d-4ef8-8f35-02a908d6ea30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F21F87D-729F-40E0-90E9-3C288221E9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C8CC80-34A2-46AC-90BC-C2CB429BE569}">
  <ds:schemaRefs>
    <ds:schemaRef ds:uri="e89d88db-b18d-4ef8-8f35-02a908d6ea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367</Words>
  <Application>Microsoft Office PowerPoint</Application>
  <PresentationFormat>와이드스크린</PresentationFormat>
  <Paragraphs>153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돋움</vt:lpstr>
      <vt:lpstr>맑은 고딕</vt:lpstr>
      <vt:lpstr>바탕</vt:lpstr>
      <vt:lpstr>Arial</vt:lpstr>
      <vt:lpstr>Arial Nova</vt:lpstr>
      <vt:lpstr>Cambria Math</vt:lpstr>
      <vt:lpstr>Office 테마</vt:lpstr>
      <vt:lpstr>9번째 미팅발표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Edin Lim</dc:creator>
  <cp:lastModifiedBy>임에딘</cp:lastModifiedBy>
  <cp:revision>3</cp:revision>
  <dcterms:created xsi:type="dcterms:W3CDTF">2020-08-03T00:59:02Z</dcterms:created>
  <dcterms:modified xsi:type="dcterms:W3CDTF">2021-11-30T15:04:43Z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0x010100AACA57460BB8AE4B948A456250CEE186</vt:lpwstr>
  </property>
</Properties>
</file>