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2" r:id="rId4"/>
    <p:sldId id="259" r:id="rId5"/>
    <p:sldId id="263" r:id="rId6"/>
    <p:sldId id="264" r:id="rId7"/>
    <p:sldId id="265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5F679-821D-47E4-96DC-3F919B687981}" type="datetimeFigureOut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14ED5-D809-442E-92E4-F4CF99343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7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28DC-F4D1-4593-ADE5-DE285988B385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5E1C-027F-4036-A15E-5796DA4D905C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0476-348E-4FF7-AA29-48A9B55EF069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148A-5B62-45C3-A517-AAE5B7B3E744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8F1C-844E-4790-8638-C1D5C1E56403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96153-5EBB-4784-AB80-F13C88E9FB17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59A9-98C2-4991-992C-44D403DCFB76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340D-1D0A-4291-BC9A-F66570BBC433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CC2F-1715-47CD-BFBA-0526A9B6ACDA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BEAA-1870-4A52-8778-7099F6820009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46544-AD91-465A-B839-65525BF6FDAA}" type="datetime1">
              <a:rPr lang="ko-KR" altLang="en-US" smtClean="0"/>
              <a:t>2021-12-14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B35509C-C9CA-4DFE-BD55-4CA1E7A488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EDC1AB0-3DCE-444F-8549-05B878774344}" type="datetime1">
              <a:rPr lang="ko-KR" altLang="en-US" smtClean="0"/>
              <a:t>2021-12-14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sz="5400" dirty="0" smtClean="0"/>
              <a:t>2021. 10. 06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2015104236 </a:t>
            </a:r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r>
              <a:rPr lang="ko-KR" altLang="en-US" dirty="0" smtClean="0"/>
              <a:t>황 채 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ROC Curve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39952" y="1600200"/>
            <a:ext cx="3937248" cy="4800600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ROC Curve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X</a:t>
            </a:r>
            <a:r>
              <a:rPr lang="ko-KR" altLang="en-US" sz="1800" dirty="0" smtClean="0"/>
              <a:t>축 </a:t>
            </a:r>
            <a:endParaRPr lang="en-US" altLang="ko-KR" sz="1800" dirty="0"/>
          </a:p>
          <a:p>
            <a:pPr lvl="1"/>
            <a:r>
              <a:rPr lang="en-US" altLang="ko-KR" sz="1600" dirty="0" smtClean="0"/>
              <a:t>False Positive Rate(FPR) = 1 - SP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ROC Curve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Y</a:t>
            </a:r>
            <a:r>
              <a:rPr lang="ko-KR" altLang="en-US" sz="1800" dirty="0" smtClean="0"/>
              <a:t>축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True Positive Rate(TPR) = SE</a:t>
            </a:r>
            <a:endParaRPr lang="en-US" altLang="ko-KR" sz="16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각 해당하는 값에 점을 찍고</a:t>
            </a:r>
            <a:r>
              <a:rPr lang="en-US" altLang="ko-KR" sz="1800" dirty="0" smtClean="0"/>
              <a:t>,</a:t>
            </a:r>
            <a:br>
              <a:rPr lang="en-US" altLang="ko-KR" sz="1800" dirty="0" smtClean="0"/>
            </a:br>
            <a:r>
              <a:rPr lang="ko-KR" altLang="en-US" sz="1800" dirty="0" smtClean="0"/>
              <a:t>점들을 연결하여 그래프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&gt; </a:t>
            </a:r>
            <a:r>
              <a:rPr lang="ko-KR" altLang="en-US" sz="1800" dirty="0" smtClean="0"/>
              <a:t>꺾인 직선의 형태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4035435" cy="363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048" y="6525344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https://m.blog.naver.com/sharp_kiss/221599009671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49" y="4293096"/>
            <a:ext cx="3889648" cy="74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34" y="2420888"/>
            <a:ext cx="4029663" cy="64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15816" y="6248345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https://towardsdatascience.com/understanding-the-roc-curve-and-auc-dd4f9a192ecb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58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ROC Curve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56942"/>
            <a:ext cx="4464496" cy="4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5157192"/>
            <a:ext cx="7620000" cy="124360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대부분의 </a:t>
            </a:r>
            <a:r>
              <a:rPr lang="en-US" altLang="ko-KR" sz="1800" dirty="0" smtClean="0"/>
              <a:t>ROC </a:t>
            </a:r>
            <a:r>
              <a:rPr lang="ko-KR" altLang="en-US" sz="1800" dirty="0" smtClean="0"/>
              <a:t>곡선은 꺾인 직선의 형태</a:t>
            </a:r>
            <a:endParaRPr lang="en-US" altLang="ko-KR" sz="1800" dirty="0"/>
          </a:p>
          <a:p>
            <a:pPr lvl="1"/>
            <a:r>
              <a:rPr lang="ko-KR" altLang="en-US" sz="1600" dirty="0" smtClean="0"/>
              <a:t>데이터 값의 개수가 적기 때문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데이터 값의 개수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표본의 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많을수록 곡선의 형태를 취할 수 있다</a:t>
            </a:r>
            <a:r>
              <a:rPr lang="en-US" altLang="ko-KR" sz="1600" dirty="0" smtClean="0"/>
              <a:t>?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표본의 개수를 어떻게 늘릴 수 있는가</a:t>
            </a:r>
            <a:r>
              <a:rPr lang="en-US" altLang="ko-KR" sz="16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03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Channel-wise Pooling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Convolutional Layer : </a:t>
            </a:r>
            <a:r>
              <a:rPr lang="ko-KR" altLang="en-US" dirty="0" smtClean="0"/>
              <a:t>입력된 데이터로부터 특징을 추출함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Filter : </a:t>
            </a:r>
            <a:r>
              <a:rPr lang="ko-KR" altLang="en-US" dirty="0" smtClean="0"/>
              <a:t>특징을 추출하는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Activation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Filter</a:t>
            </a:r>
            <a:r>
              <a:rPr lang="ko-KR" altLang="en-US" dirty="0" smtClean="0"/>
              <a:t>의 값을 비선형 값으로 변환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Pooling(= Sub Sampling) : Convolutional Layer</a:t>
            </a:r>
            <a:r>
              <a:rPr lang="ko-KR" altLang="en-US" dirty="0" smtClean="0"/>
              <a:t>을 거쳐 추출된 특징들을 판단하는데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특징을 모두 판단하는 번거로움을 줄이기 위해 추출된 </a:t>
            </a:r>
            <a:r>
              <a:rPr lang="en-US" altLang="ko-KR" dirty="0" smtClean="0"/>
              <a:t>Activation Map</a:t>
            </a:r>
            <a:r>
              <a:rPr lang="ko-KR" altLang="en-US" dirty="0" smtClean="0"/>
              <a:t>을 인위적으로 줄이는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가장 많이 쓰이는 </a:t>
            </a:r>
            <a:r>
              <a:rPr lang="en-US" altLang="ko-KR" dirty="0" smtClean="0"/>
              <a:t>pooling </a:t>
            </a:r>
            <a:r>
              <a:rPr lang="ko-KR" altLang="en-US" dirty="0" smtClean="0"/>
              <a:t>기법은 </a:t>
            </a:r>
            <a:r>
              <a:rPr lang="en-US" altLang="ko-KR" dirty="0" smtClean="0"/>
              <a:t>Max pooling</a:t>
            </a:r>
          </a:p>
          <a:p>
            <a:pPr lvl="1"/>
            <a:r>
              <a:rPr lang="en-US" altLang="ko-KR" dirty="0" smtClean="0"/>
              <a:t>Max Pooling : Activation map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MxN</a:t>
            </a:r>
            <a:r>
              <a:rPr lang="ko-KR" altLang="en-US" dirty="0" smtClean="0"/>
              <a:t>의 크기로 잘라낸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안에서 가장 큰 값을 뽑아내는 방법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2200" y="65253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https://bcho.tistory.com/1149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07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Channel-wise Pooling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Max Pooling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Pooling 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데이터의 크기를 줄여 연산에 들어가는 자원 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방지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2200" y="65253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https://bcho.tistory.com/1149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91" y="2016392"/>
            <a:ext cx="58388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3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Channel-wise Pooling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Channel-wise Convolution</a:t>
            </a:r>
            <a:r>
              <a:rPr lang="ko-KR" altLang="en-US" dirty="0" smtClean="0"/>
              <a:t>은 검색이 되는데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Channel-wise Pooling</a:t>
            </a:r>
            <a:r>
              <a:rPr lang="ko-KR" altLang="en-US" dirty="0" smtClean="0"/>
              <a:t>은 검색이 되지 않는다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Pooling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Convolution</a:t>
            </a:r>
            <a:r>
              <a:rPr lang="ko-KR" altLang="en-US" dirty="0" smtClean="0"/>
              <a:t>은 어떻게 다른 거지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Channel-wise Convolution</a:t>
            </a:r>
            <a:r>
              <a:rPr lang="ko-KR" altLang="en-US" dirty="0" smtClean="0"/>
              <a:t>에 대한 논문 </a:t>
            </a:r>
            <a:r>
              <a:rPr lang="en-US" altLang="ko-KR" dirty="0"/>
              <a:t>: https://arxiv.org/pdf/1809.01330.pdf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Channel-wise Pooling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700808"/>
            <a:ext cx="2664296" cy="302853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40152" y="6525344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https://eehoeskrap.tistory.com/431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941168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Convolution</a:t>
            </a:r>
            <a:r>
              <a:rPr lang="ko-KR" altLang="en-US" dirty="0" smtClean="0"/>
              <a:t> 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정보 손실이 일어나지 않게 유의미한 정보만을 추출하는 과정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&gt;&gt; Convolution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Pooling</a:t>
            </a:r>
            <a:r>
              <a:rPr lang="ko-KR" altLang="en-US" dirty="0" smtClean="0"/>
              <a:t>은 같은 의미일까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Cross-Entropy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Entropy(</a:t>
            </a:r>
            <a:r>
              <a:rPr lang="ko-KR" altLang="en-US" dirty="0" smtClean="0"/>
              <a:t>엔트로피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불확실성의 척도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엔트로피가 높다는 것은 정보가 많고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확률이 낮음을 의미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데이터가 나올지 예측하기 어려움</a:t>
            </a:r>
            <a:r>
              <a:rPr lang="en-US" altLang="ko-KR" dirty="0" smtClean="0"/>
              <a:t>.</a:t>
            </a:r>
          </a:p>
          <a:p>
            <a:pPr marL="11430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Cross-Entropy : </a:t>
            </a:r>
            <a:r>
              <a:rPr lang="ko-KR" altLang="en-US" dirty="0" smtClean="0"/>
              <a:t>실제 분포 </a:t>
            </a:r>
            <a:r>
              <a:rPr lang="en-US" altLang="ko-KR" dirty="0" smtClean="0"/>
              <a:t>q</a:t>
            </a:r>
            <a:r>
              <a:rPr lang="ko-KR" altLang="en-US" dirty="0" smtClean="0"/>
              <a:t>에 대해 알지 못하는 상태에서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모델링을 통해 구한 분포인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통하여 </a:t>
            </a:r>
            <a:r>
              <a:rPr lang="en-US" altLang="ko-KR" dirty="0" smtClean="0"/>
              <a:t>q</a:t>
            </a:r>
            <a:r>
              <a:rPr lang="ko-KR" altLang="en-US" dirty="0" smtClean="0"/>
              <a:t>를 예측하는 것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p(x)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q(x)</a:t>
            </a:r>
            <a:r>
              <a:rPr lang="ko-KR" altLang="en-US" dirty="0" smtClean="0"/>
              <a:t>가 서로 교차하여 곱하기 때문에 </a:t>
            </a:r>
            <a:r>
              <a:rPr lang="en-US" altLang="ko-KR" dirty="0" smtClean="0"/>
              <a:t>Cross</a:t>
            </a:r>
            <a:r>
              <a:rPr lang="ko-KR" altLang="en-US" dirty="0" smtClean="0"/>
              <a:t>를 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일종의 </a:t>
            </a:r>
            <a:r>
              <a:rPr lang="en-US" altLang="ko-KR" dirty="0" smtClean="0"/>
              <a:t>Loss function(cost function).</a:t>
            </a:r>
          </a:p>
          <a:p>
            <a:pPr lvl="1"/>
            <a:r>
              <a:rPr lang="ko-KR" altLang="en-US" dirty="0" smtClean="0"/>
              <a:t>틀릴 수 있는 정보 양을 고려한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최적으로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할 수 있게 해주는 정보량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</a:t>
            </a:r>
            <a:r>
              <a:rPr lang="ko-KR" altLang="en-US" dirty="0" smtClean="0"/>
              <a:t>의 값을 모두 알고 있을 때 사용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 smtClean="0"/>
              <a:t>실제값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예측값인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수렴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틀릴 경우 값이 증가</a:t>
            </a:r>
            <a:endParaRPr lang="en-US" altLang="ko-KR" dirty="0"/>
          </a:p>
          <a:p>
            <a:pPr lvl="1"/>
            <a:r>
              <a:rPr lang="ko-KR" altLang="en-US" dirty="0" smtClean="0"/>
              <a:t>실제 값과 예측 값의 차이를 줄이기 위한 엔트로피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509C-C9CA-4DFE-BD55-4CA1E7A488B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882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https://m.blog.naver.com/PostView.nhn?blogId=yonggeol93&amp;logNo=221230536533&amp;proxyReferer=https:%2F%2Fwww.google.co.kr%2F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6248345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http://melonicedlatte.com/machinelearning/2019/12/20/204900.html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68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397</TotalTime>
  <Words>259</Words>
  <Application>Microsoft Office PowerPoint</Application>
  <PresentationFormat>화면 슬라이드 쇼(4:3)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근접</vt:lpstr>
      <vt:lpstr>2021. 10. 06.</vt:lpstr>
      <vt:lpstr>1. ROC Curve</vt:lpstr>
      <vt:lpstr>1. ROC Curve</vt:lpstr>
      <vt:lpstr>2. Channel-wise Pooling</vt:lpstr>
      <vt:lpstr>2. Channel-wise Pooling</vt:lpstr>
      <vt:lpstr>2. Channel-wise Pooling</vt:lpstr>
      <vt:lpstr>2. Channel-wise Pooling</vt:lpstr>
      <vt:lpstr>3. Cross-Entropy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44</cp:revision>
  <dcterms:created xsi:type="dcterms:W3CDTF">2021-10-05T11:26:42Z</dcterms:created>
  <dcterms:modified xsi:type="dcterms:W3CDTF">2021-12-14T12:23:57Z</dcterms:modified>
</cp:coreProperties>
</file>