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61" r:id="rId4"/>
    <p:sldId id="262" r:id="rId5"/>
    <p:sldId id="260" r:id="rId6"/>
    <p:sldId id="263" r:id="rId7"/>
    <p:sldId id="269" r:id="rId8"/>
    <p:sldId id="264" r:id="rId9"/>
    <p:sldId id="259" r:id="rId10"/>
    <p:sldId id="265" r:id="rId11"/>
    <p:sldId id="268" r:id="rId12"/>
    <p:sldId id="271" r:id="rId13"/>
    <p:sldId id="270" r:id="rId14"/>
    <p:sldId id="267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8B03F-0E3F-45AC-8C40-36F0FBC6DBA9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3258E-ABC0-4D7A-B131-66DFB274C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644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258E-ABC0-4D7A-B131-66DFB274CCE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981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258E-ABC0-4D7A-B131-66DFB274CCE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591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EE06-C2DC-438D-BEC0-37A4595CB230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307C-8EFA-4226-8805-7B138F30FADE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EC9F-C474-476B-B93C-ECA223A37296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AC4C-6EF9-410E-8DBD-ED9F7C1DBDDF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0A7D-7395-4991-B0D1-DB6F61DFD758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DE48-D4D6-4D82-865A-1A51DA2D5663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97CE-C492-4F0F-A0B6-B700D251F96F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CDF7-F48B-41FD-A265-8EC8A592CD0F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9F50-1CC0-49BF-857B-06C7DAFC413A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2580-E654-4829-AD99-11F39FD763D3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9AF1-BD21-4B3C-9B50-7F5DAAB1968C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2A1BA4B-DFA2-49C6-B652-08A01A93FD3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DCA217A-2C45-4652-9F16-ED6F17695B02}" type="datetime1">
              <a:rPr lang="ko-KR" altLang="en-US" smtClean="0"/>
              <a:t>2021-12-14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sz="5400" dirty="0" smtClean="0"/>
              <a:t>2021. 10. 13</a:t>
            </a:r>
            <a:r>
              <a:rPr lang="en-US" altLang="ko-KR" sz="5400" dirty="0" smtClean="0"/>
              <a:t>.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2015104236 </a:t>
            </a:r>
            <a:r>
              <a:rPr lang="ko-KR" altLang="en-US" dirty="0"/>
              <a:t>컴퓨터공학과</a:t>
            </a:r>
            <a:endParaRPr lang="en-US" altLang="ko-KR" dirty="0"/>
          </a:p>
          <a:p>
            <a:r>
              <a:rPr lang="ko-KR" altLang="en-US" dirty="0"/>
              <a:t>황 채 은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11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Flatten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 </a:t>
            </a:r>
            <a:r>
              <a:rPr lang="en-US" altLang="ko-KR" sz="2000" dirty="0" smtClean="0"/>
              <a:t>Flatten Layer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CNN</a:t>
            </a:r>
            <a:r>
              <a:rPr lang="ko-KR" altLang="en-US" sz="2000" dirty="0"/>
              <a:t>의 데이터 타입을 </a:t>
            </a:r>
            <a:r>
              <a:rPr lang="en-US" altLang="ko-KR" sz="2000" dirty="0"/>
              <a:t>Fully Connected Neural Network</a:t>
            </a:r>
            <a:r>
              <a:rPr lang="ko-KR" altLang="en-US" sz="2000" dirty="0"/>
              <a:t>의 형태로 변경하는 </a:t>
            </a:r>
            <a:r>
              <a:rPr lang="en-US" altLang="ko-KR" sz="2000" dirty="0" smtClean="0"/>
              <a:t>Layer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Flatten Layer</a:t>
            </a:r>
            <a:r>
              <a:rPr lang="ko-KR" altLang="en-US" sz="2000" dirty="0" smtClean="0"/>
              <a:t>에는 </a:t>
            </a:r>
            <a:r>
              <a:rPr lang="en-US" altLang="ko-KR" sz="2000" dirty="0" smtClean="0"/>
              <a:t>parameter</a:t>
            </a:r>
            <a:r>
              <a:rPr lang="ko-KR" altLang="en-US" sz="2000" dirty="0" smtClean="0"/>
              <a:t>가 </a:t>
            </a:r>
            <a:r>
              <a:rPr lang="ko-KR" altLang="en-US" sz="2000" dirty="0"/>
              <a:t>존재하지 않고</a:t>
            </a:r>
            <a:r>
              <a:rPr lang="en-US" altLang="ko-KR" sz="2000" dirty="0"/>
              <a:t>, </a:t>
            </a:r>
            <a:r>
              <a:rPr lang="ko-KR" altLang="en-US" sz="2000" dirty="0"/>
              <a:t>입력 데이터의 </a:t>
            </a:r>
            <a:r>
              <a:rPr lang="en-US" altLang="ko-KR" sz="2000" dirty="0"/>
              <a:t>Shape </a:t>
            </a:r>
            <a:r>
              <a:rPr lang="ko-KR" altLang="en-US" sz="2000" dirty="0"/>
              <a:t>변경만 </a:t>
            </a:r>
            <a:r>
              <a:rPr lang="ko-KR" altLang="en-US" sz="2000" dirty="0" smtClean="0"/>
              <a:t>수행한다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83159"/>
            <a:ext cx="7346578" cy="231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254443" y="6525344"/>
            <a:ext cx="22059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https://davinci-ai.tistory.com/29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2556657" y="5547263"/>
            <a:ext cx="3456384" cy="3833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CNN</a:t>
            </a:r>
            <a:r>
              <a:rPr lang="ko-KR" altLang="en-US" sz="1400" b="1" dirty="0" smtClean="0"/>
              <a:t>에서 </a:t>
            </a:r>
            <a:r>
              <a:rPr lang="en-US" altLang="ko-KR" sz="1400" b="1" dirty="0" smtClean="0"/>
              <a:t>Flatten Layer</a:t>
            </a:r>
            <a:r>
              <a:rPr lang="ko-KR" altLang="en-US" sz="1400" b="1" dirty="0" smtClean="0"/>
              <a:t>의 위치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85450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Server Setting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처음부터 차근히 진행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82957"/>
            <a:ext cx="4540477" cy="429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84168" y="2492896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이름에 한글 안 넣었는데</a:t>
            </a:r>
            <a:r>
              <a:rPr lang="en-US" altLang="ko-KR" sz="1200" dirty="0" smtClean="0"/>
              <a:t>…?</a:t>
            </a:r>
            <a:endParaRPr lang="ko-KR" altLang="en-US" sz="1200" dirty="0"/>
          </a:p>
        </p:txBody>
      </p:sp>
      <p:sp>
        <p:nvSpPr>
          <p:cNvPr id="6" name="아래쪽 화살표 5"/>
          <p:cNvSpPr/>
          <p:nvPr/>
        </p:nvSpPr>
        <p:spPr>
          <a:xfrm>
            <a:off x="6948264" y="2780928"/>
            <a:ext cx="216024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84168" y="3248675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Instance </a:t>
            </a:r>
            <a:r>
              <a:rPr lang="ko-KR" altLang="en-US" sz="1200" dirty="0" smtClean="0"/>
              <a:t>뒤에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숫자 붙여 생성 완료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59202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Server Setting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60648"/>
          </a:xfrm>
        </p:spPr>
        <p:txBody>
          <a:bodyPr>
            <a:normAutofit/>
          </a:bodyPr>
          <a:lstStyle/>
          <a:p>
            <a:r>
              <a:rPr lang="en-US" altLang="ko-KR" sz="2000" smtClean="0"/>
              <a:t>Instance </a:t>
            </a:r>
            <a:r>
              <a:rPr lang="ko-KR" altLang="en-US" sz="2000" dirty="0" smtClean="0"/>
              <a:t>추가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0848"/>
            <a:ext cx="8201139" cy="1615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998574"/>
            <a:ext cx="3790307" cy="241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>
            <a:endCxn id="7171" idx="0"/>
          </p:cNvCxnSpPr>
          <p:nvPr/>
        </p:nvCxnSpPr>
        <p:spPr>
          <a:xfrm flipH="1">
            <a:off x="4162898" y="3217033"/>
            <a:ext cx="3145406" cy="7815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5022628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?!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97983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Server Setting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60847"/>
            <a:ext cx="3308829" cy="2187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39552" y="1456792"/>
            <a:ext cx="7200800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해결 시도 </a:t>
            </a:r>
            <a:r>
              <a:rPr lang="en-US" altLang="ko-KR" sz="1600" b="1" dirty="0" smtClean="0"/>
              <a:t>1 : 163.180.140.32:31843 </a:t>
            </a:r>
            <a:r>
              <a:rPr lang="ko-KR" altLang="en-US" sz="1600" b="1" dirty="0" smtClean="0"/>
              <a:t>에 </a:t>
            </a:r>
            <a:r>
              <a:rPr lang="en-US" altLang="ko-KR" sz="1600" b="1" dirty="0" smtClean="0"/>
              <a:t>http://</a:t>
            </a:r>
            <a:r>
              <a:rPr lang="ko-KR" altLang="en-US" sz="1600" b="1" dirty="0" smtClean="0"/>
              <a:t>를 붙여 접속</a:t>
            </a:r>
            <a:endParaRPr lang="ko-KR" altLang="en-US" sz="1600" b="1" dirty="0"/>
          </a:p>
        </p:txBody>
      </p:sp>
      <p:sp>
        <p:nvSpPr>
          <p:cNvPr id="7" name="직사각형 6"/>
          <p:cNvSpPr/>
          <p:nvPr/>
        </p:nvSpPr>
        <p:spPr>
          <a:xfrm>
            <a:off x="4568461" y="2032558"/>
            <a:ext cx="3171891" cy="1872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접속 거부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80426"/>
            <a:ext cx="3835945" cy="223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568461" y="4881087"/>
            <a:ext cx="3171891" cy="10319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accent6">
                    <a:lumMod val="50000"/>
                  </a:schemeClr>
                </a:solidFill>
              </a:rPr>
              <a:t>사용 인터넷 </a:t>
            </a:r>
            <a:r>
              <a:rPr lang="en-US" altLang="ko-KR" sz="1400" b="1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accent6">
                    <a:lumMod val="50000"/>
                  </a:schemeClr>
                </a:solidFill>
              </a:rPr>
              <a:t>기숙사 </a:t>
            </a:r>
            <a:r>
              <a:rPr lang="ko-KR" altLang="en-US" sz="1400" b="1" dirty="0" err="1" smtClean="0">
                <a:solidFill>
                  <a:schemeClr val="accent6">
                    <a:lumMod val="50000"/>
                  </a:schemeClr>
                </a:solidFill>
              </a:rPr>
              <a:t>이더넷</a:t>
            </a:r>
            <a:r>
              <a:rPr lang="en-US" altLang="ko-KR" sz="1400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ko-KR" altLang="en-US" sz="1400" b="1" dirty="0" smtClean="0">
                <a:solidFill>
                  <a:schemeClr val="accent6">
                    <a:lumMod val="50000"/>
                  </a:schemeClr>
                </a:solidFill>
              </a:rPr>
              <a:t>고정</a:t>
            </a:r>
            <a:r>
              <a:rPr lang="en-US" altLang="ko-KR" sz="1400" b="1" dirty="0" err="1" smtClean="0">
                <a:solidFill>
                  <a:schemeClr val="accent6">
                    <a:lumMod val="50000"/>
                  </a:schemeClr>
                </a:solidFill>
              </a:rPr>
              <a:t>Ip</a:t>
            </a:r>
            <a:r>
              <a:rPr lang="en-US" altLang="ko-KR" sz="1400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algn="ctr"/>
            <a:r>
              <a:rPr lang="ko-KR" altLang="en-US" sz="1400" b="1" dirty="0" smtClean="0">
                <a:solidFill>
                  <a:schemeClr val="accent6">
                    <a:lumMod val="50000"/>
                  </a:schemeClr>
                </a:solidFill>
              </a:rPr>
              <a:t>사용 브라우저 </a:t>
            </a:r>
            <a:r>
              <a:rPr lang="en-US" altLang="ko-KR" sz="1400" b="1" dirty="0" smtClean="0">
                <a:solidFill>
                  <a:schemeClr val="accent6">
                    <a:lumMod val="50000"/>
                  </a:schemeClr>
                </a:solidFill>
              </a:rPr>
              <a:t>: Chrome</a:t>
            </a:r>
          </a:p>
        </p:txBody>
      </p:sp>
    </p:spTree>
    <p:extLst>
      <p:ext uri="{BB962C8B-B14F-4D97-AF65-F5344CB8AC3E}">
        <p14:creationId xmlns:p14="http://schemas.microsoft.com/office/powerpoint/2010/main" val="4053053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8384" y="2564904"/>
            <a:ext cx="7620000" cy="1872208"/>
          </a:xfrm>
        </p:spPr>
        <p:txBody>
          <a:bodyPr/>
          <a:lstStyle/>
          <a:p>
            <a:pPr algn="ctr"/>
            <a:r>
              <a:rPr lang="en-US" altLang="ko-KR" sz="6000" b="1" dirty="0" smtClean="0"/>
              <a:t>Thank</a:t>
            </a:r>
            <a:br>
              <a:rPr lang="en-US" altLang="ko-KR" sz="6000" b="1" dirty="0" smtClean="0"/>
            </a:br>
            <a:r>
              <a:rPr lang="en-US" altLang="ko-KR" sz="6000" b="1" dirty="0" smtClean="0"/>
              <a:t>you</a:t>
            </a:r>
            <a:endParaRPr lang="ko-KR" altLang="en-US" sz="6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27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CNN Weight / Convolution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7620000" cy="96470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CNN Weight : CNN network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hidden layer</a:t>
            </a:r>
            <a:r>
              <a:rPr lang="ko-KR" altLang="en-US" sz="2000" dirty="0" smtClean="0"/>
              <a:t>에서 입력 데이터를 출력 데이터로 변환하는 신경망 내의 매개변수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99792" y="6597352"/>
            <a:ext cx="5760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https://deepai.org/machine-learning-glossary-and-terms/weight-artificial-neural-network</a:t>
            </a:r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99" y="3645024"/>
            <a:ext cx="45815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948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CNN Weight / Convolution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10872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Input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layer</a:t>
            </a:r>
            <a:r>
              <a:rPr lang="ko-KR" altLang="en-US" sz="2000" dirty="0" smtClean="0"/>
              <a:t>를 거치며 가중치를 곱하며 </a:t>
            </a:r>
            <a:r>
              <a:rPr lang="en-US" altLang="ko-KR" sz="2000" dirty="0" smtClean="0"/>
              <a:t>output </a:t>
            </a:r>
            <a:r>
              <a:rPr lang="ko-KR" altLang="en-US" sz="2000" dirty="0" smtClean="0"/>
              <a:t>생성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444208" y="6525344"/>
            <a:ext cx="2007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http://taewan.kim/post/cnn/</a:t>
            </a:r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386" y="2564904"/>
            <a:ext cx="6147654" cy="3022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388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CNN Weight / Convolution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Shared weight : weight</a:t>
            </a:r>
            <a:r>
              <a:rPr lang="ko-KR" altLang="en-US" sz="2000" dirty="0" smtClean="0"/>
              <a:t>를 공유하는 것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즉 가중치를 공유하는 것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하나의 </a:t>
            </a:r>
            <a:r>
              <a:rPr lang="en-US" altLang="ko-KR" sz="2000" dirty="0" smtClean="0"/>
              <a:t>kernel</a:t>
            </a:r>
            <a:r>
              <a:rPr lang="ko-KR" altLang="en-US" sz="2000" dirty="0" smtClean="0"/>
              <a:t>이 뉴런의 볼륨을 </a:t>
            </a:r>
            <a:r>
              <a:rPr lang="en-US" altLang="ko-KR" sz="2000" dirty="0" smtClean="0"/>
              <a:t>stride</a:t>
            </a:r>
            <a:r>
              <a:rPr lang="ko-KR" altLang="en-US" sz="2000" dirty="0" smtClean="0"/>
              <a:t>하며 모든 </a:t>
            </a:r>
            <a:r>
              <a:rPr lang="en-US" altLang="ko-KR" sz="2000" dirty="0" smtClean="0"/>
              <a:t>kernel</a:t>
            </a:r>
            <a:r>
              <a:rPr lang="ko-KR" altLang="en-US" sz="2000" dirty="0" smtClean="0"/>
              <a:t>이 동일한 가중치를 갖는다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ko-KR" altLang="en-US" sz="2000" dirty="0" smtClean="0"/>
              <a:t>가중치</a:t>
            </a:r>
            <a:r>
              <a:rPr lang="en-US" altLang="ko-KR" sz="2000" dirty="0"/>
              <a:t>(weight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는 </a:t>
            </a:r>
            <a:r>
              <a:rPr lang="ko-KR" altLang="en-US" sz="2000" dirty="0"/>
              <a:t>볼륨을 지나며 모든 </a:t>
            </a:r>
            <a:r>
              <a:rPr lang="en-US" altLang="ko-KR" sz="2000" dirty="0" smtClean="0"/>
              <a:t>kernel</a:t>
            </a:r>
            <a:r>
              <a:rPr lang="ko-KR" altLang="en-US" sz="2000" dirty="0" smtClean="0"/>
              <a:t>이 </a:t>
            </a:r>
            <a:r>
              <a:rPr lang="ko-KR" altLang="en-US" sz="2000" dirty="0"/>
              <a:t>학습하는</a:t>
            </a:r>
            <a:r>
              <a:rPr lang="en-US" altLang="ko-KR" sz="2000" dirty="0"/>
              <a:t>(training) </a:t>
            </a:r>
            <a:r>
              <a:rPr lang="ko-KR" altLang="en-US" sz="2000" dirty="0"/>
              <a:t>동안에도 </a:t>
            </a:r>
            <a:r>
              <a:rPr lang="ko-KR" altLang="en-US" sz="2000" dirty="0" smtClean="0"/>
              <a:t>동일하게 유지된다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429000"/>
            <a:ext cx="3022079" cy="2946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60032" y="5589240"/>
                <a:ext cx="27363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 i="1" smtClean="0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altLang="ko-KR" sz="1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…</a:t>
                </a:r>
                <a:r>
                  <a:rPr lang="ko-KR" altLang="en-US" sz="1400" dirty="0" smtClean="0"/>
                  <a:t>는 </a:t>
                </a:r>
                <a:r>
                  <a:rPr lang="en-US" altLang="ko-KR" sz="1400" dirty="0" smtClean="0"/>
                  <a:t>pixel,</a:t>
                </a:r>
              </a:p>
              <a:p>
                <a:r>
                  <a:rPr lang="ko-KR" altLang="en-US" sz="1400" dirty="0" smtClean="0"/>
                  <a:t>화살표는 </a:t>
                </a:r>
                <a:r>
                  <a:rPr lang="en-US" altLang="ko-KR" sz="1400" dirty="0" smtClean="0"/>
                  <a:t>weight</a:t>
                </a:r>
                <a:r>
                  <a:rPr lang="ko-KR" altLang="en-US" sz="1400" dirty="0" smtClean="0"/>
                  <a:t>를 의미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5589240"/>
                <a:ext cx="2736304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445" t="-2326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5076056" y="6525344"/>
            <a:ext cx="34109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https://i-am-eden.tistory.com/30?category=815460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2384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CNN Weight / Convolution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입력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출력 채널이 있을 때</a:t>
            </a:r>
            <a:r>
              <a:rPr lang="en-US" altLang="ko-KR" sz="2000" dirty="0" smtClean="0"/>
              <a:t>, Convolution</a:t>
            </a:r>
            <a:r>
              <a:rPr lang="ko-KR" altLang="en-US" sz="2000" dirty="0" smtClean="0"/>
              <a:t>의 진행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Channel : depth</a:t>
            </a:r>
            <a:r>
              <a:rPr lang="ko-KR" altLang="en-US" sz="1800" dirty="0" smtClean="0"/>
              <a:t>라고도 하며</a:t>
            </a:r>
            <a:r>
              <a:rPr lang="en-US" altLang="ko-KR" sz="1800" dirty="0" smtClean="0"/>
              <a:t>,  3</a:t>
            </a:r>
            <a:r>
              <a:rPr lang="ko-KR" altLang="en-US" sz="1800" dirty="0" smtClean="0"/>
              <a:t>차원 </a:t>
            </a:r>
            <a:r>
              <a:rPr lang="en-US" altLang="ko-KR" sz="1800" dirty="0" smtClean="0"/>
              <a:t>tensor</a:t>
            </a:r>
            <a:r>
              <a:rPr lang="ko-KR" altLang="en-US" sz="1800" dirty="0" smtClean="0"/>
              <a:t>의 구성요소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204" y="2564904"/>
            <a:ext cx="57340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41061" y="5926968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다수의 </a:t>
            </a:r>
            <a:r>
              <a:rPr lang="ko-KR" altLang="en-US" sz="1200" smtClean="0"/>
              <a:t>입력 채널을 가졌을 때 </a:t>
            </a:r>
            <a:r>
              <a:rPr lang="ko-KR" altLang="en-US" sz="1200" dirty="0" err="1" smtClean="0"/>
              <a:t>합성곱</a:t>
            </a:r>
            <a:r>
              <a:rPr lang="ko-KR" altLang="en-US" sz="1200" dirty="0" smtClean="0"/>
              <a:t> 연산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6557732" y="6525344"/>
            <a:ext cx="19027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https://wikidocs.net/64066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398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CNN Weight / Convolution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02500" y="6525344"/>
            <a:ext cx="62579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https://indoml.com/2018/03/07/student-notes-convolutional-neural-networks-cnn-introduction/</a:t>
            </a:r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16" y="1469554"/>
            <a:ext cx="8096250" cy="311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23528" y="4941168"/>
            <a:ext cx="1806964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입력 채널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323528" y="5334677"/>
            <a:ext cx="1806964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개</a:t>
            </a:r>
            <a:endParaRPr lang="ko-KR" altLang="en-US" sz="1400" b="1" dirty="0"/>
          </a:p>
        </p:txBody>
      </p:sp>
      <p:sp>
        <p:nvSpPr>
          <p:cNvPr id="9" name="직사각형 8"/>
          <p:cNvSpPr/>
          <p:nvPr/>
        </p:nvSpPr>
        <p:spPr>
          <a:xfrm>
            <a:off x="2442277" y="4941168"/>
            <a:ext cx="1193619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필터</a:t>
            </a:r>
            <a:endParaRPr lang="ko-KR" altLang="en-US" sz="1400" b="1" dirty="0"/>
          </a:p>
        </p:txBody>
      </p:sp>
      <p:sp>
        <p:nvSpPr>
          <p:cNvPr id="10" name="직사각형 9"/>
          <p:cNvSpPr/>
          <p:nvPr/>
        </p:nvSpPr>
        <p:spPr>
          <a:xfrm>
            <a:off x="2442277" y="5334677"/>
            <a:ext cx="1193619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r>
              <a:rPr lang="ko-KR" altLang="en-US" sz="1400" b="1" dirty="0" smtClean="0"/>
              <a:t>개</a:t>
            </a:r>
            <a:endParaRPr lang="ko-KR" altLang="en-US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7103747" y="4941168"/>
            <a:ext cx="1193619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출력 채널</a:t>
            </a:r>
            <a:endParaRPr lang="ko-KR" altLang="en-US" sz="1400" b="1" dirty="0"/>
          </a:p>
        </p:txBody>
      </p:sp>
      <p:sp>
        <p:nvSpPr>
          <p:cNvPr id="12" name="직사각형 11"/>
          <p:cNvSpPr/>
          <p:nvPr/>
        </p:nvSpPr>
        <p:spPr>
          <a:xfrm>
            <a:off x="7103747" y="5334677"/>
            <a:ext cx="1193619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r>
              <a:rPr lang="ko-KR" altLang="en-US" sz="1400" b="1" dirty="0" smtClean="0"/>
              <a:t>개</a:t>
            </a:r>
            <a:endParaRPr lang="ko-KR" altLang="en-US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5331466" y="4941167"/>
            <a:ext cx="1193619" cy="7535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ReLU</a:t>
            </a:r>
            <a:endParaRPr lang="en-US" altLang="ko-KR" sz="1400" b="1" dirty="0"/>
          </a:p>
          <a:p>
            <a:pPr algn="ctr"/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활성화 함수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cxnSp>
        <p:nvCxnSpPr>
          <p:cNvPr id="14" name="꺾인 연결선 13"/>
          <p:cNvCxnSpPr>
            <a:stCxn id="10" idx="2"/>
            <a:endCxn id="12" idx="2"/>
          </p:cNvCxnSpPr>
          <p:nvPr/>
        </p:nvCxnSpPr>
        <p:spPr>
          <a:xfrm rot="16200000" flipH="1">
            <a:off x="5369822" y="3363982"/>
            <a:ext cx="12700" cy="4661470"/>
          </a:xfrm>
          <a:prstGeom prst="bentConnector3">
            <a:avLst>
              <a:gd name="adj1" fmla="val 180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07904" y="5949280"/>
            <a:ext cx="3323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필터의 수에 따라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출력 채널의 수 결정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7439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CNN Weight / Convolution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84784"/>
            <a:ext cx="5760640" cy="503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9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CNN Weight / Convolution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97152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altLang="ko-KR" sz="2000" dirty="0" smtClean="0"/>
              <a:t>+) Max Pooling</a:t>
            </a:r>
            <a:r>
              <a:rPr lang="ko-KR" altLang="en-US" sz="2000" dirty="0" smtClean="0"/>
              <a:t>과 </a:t>
            </a:r>
            <a:r>
              <a:rPr lang="en-US" altLang="ko-KR" sz="2000" dirty="0" err="1" smtClean="0"/>
              <a:t>Avg</a:t>
            </a:r>
            <a:r>
              <a:rPr lang="en-US" altLang="ko-KR" sz="2000" dirty="0" smtClean="0"/>
              <a:t> Pooling</a:t>
            </a:r>
          </a:p>
          <a:p>
            <a:pPr marL="114300" indent="0">
              <a:buNone/>
            </a:pPr>
            <a:endParaRPr lang="en-US" altLang="ko-KR" sz="2000" dirty="0"/>
          </a:p>
          <a:p>
            <a:pPr marL="114300" indent="0">
              <a:buNone/>
            </a:pPr>
            <a:endParaRPr lang="en-US" altLang="ko-KR" sz="2000" dirty="0" smtClean="0"/>
          </a:p>
          <a:p>
            <a:pPr marL="114300" indent="0">
              <a:buNone/>
            </a:pPr>
            <a:endParaRPr lang="en-US" altLang="ko-KR" sz="2000" dirty="0"/>
          </a:p>
          <a:p>
            <a:pPr marL="114300" indent="0">
              <a:buNone/>
            </a:pPr>
            <a:endParaRPr lang="en-US" altLang="ko-KR" sz="2000" dirty="0" smtClean="0"/>
          </a:p>
          <a:p>
            <a:pPr marL="114300" indent="0">
              <a:buNone/>
            </a:pPr>
            <a:endParaRPr lang="en-US" altLang="ko-KR" sz="2000" dirty="0"/>
          </a:p>
          <a:p>
            <a:pPr marL="114300" indent="0">
              <a:buNone/>
            </a:pPr>
            <a:endParaRPr lang="en-US" altLang="ko-KR" sz="2000" dirty="0" smtClean="0"/>
          </a:p>
          <a:p>
            <a:pPr marL="114300" indent="0">
              <a:buNone/>
            </a:pPr>
            <a:endParaRPr lang="en-US" altLang="ko-KR" sz="2000" dirty="0"/>
          </a:p>
          <a:p>
            <a:pPr marL="114300" indent="0">
              <a:buNone/>
            </a:pPr>
            <a:endParaRPr lang="en-US" altLang="ko-KR" sz="2000" dirty="0" smtClean="0"/>
          </a:p>
          <a:p>
            <a:pPr marL="114300" indent="0">
              <a:buNone/>
            </a:pPr>
            <a:endParaRPr lang="en-US" altLang="ko-KR" sz="2000" dirty="0"/>
          </a:p>
          <a:p>
            <a:pPr marL="114300" indent="0">
              <a:buNone/>
            </a:pPr>
            <a:r>
              <a:rPr lang="en-US" altLang="ko-KR" sz="1800" dirty="0"/>
              <a:t>+) Activation Function(</a:t>
            </a:r>
            <a:r>
              <a:rPr lang="ko-KR" altLang="en-US" sz="1800" dirty="0"/>
              <a:t>활성화 함수</a:t>
            </a:r>
            <a:r>
              <a:rPr lang="en-US" altLang="ko-KR" sz="1800" dirty="0"/>
              <a:t>) </a:t>
            </a:r>
            <a:r>
              <a:rPr lang="en-US" altLang="ko-KR" sz="1800" dirty="0" smtClean="0"/>
              <a:t>:</a:t>
            </a:r>
            <a:br>
              <a:rPr lang="en-US" altLang="ko-KR" sz="1800" dirty="0" smtClean="0"/>
            </a:br>
            <a:r>
              <a:rPr lang="ko-KR" altLang="en-US" sz="1800" dirty="0" err="1" smtClean="0"/>
              <a:t>패딩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이후의 데이터는 특징을 가진 데이터를 매우 큰 값으로</a:t>
            </a:r>
            <a:r>
              <a:rPr lang="en-US" altLang="ko-KR" sz="1800" dirty="0"/>
              <a:t>, </a:t>
            </a:r>
            <a:r>
              <a:rPr lang="ko-KR" altLang="en-US" sz="1800" dirty="0"/>
              <a:t>특징이 없는 부분은 </a:t>
            </a:r>
            <a:r>
              <a:rPr lang="en-US" altLang="ko-KR" sz="1800" dirty="0"/>
              <a:t>0</a:t>
            </a:r>
            <a:r>
              <a:rPr lang="ko-KR" altLang="en-US" sz="1800" dirty="0"/>
              <a:t>에 가까운 값으로 나타내는데</a:t>
            </a:r>
            <a:r>
              <a:rPr lang="en-US" altLang="ko-KR" sz="1800" dirty="0" smtClean="0"/>
              <a:t>,</a:t>
            </a:r>
            <a:br>
              <a:rPr lang="en-US" altLang="ko-KR" sz="1800" dirty="0" smtClean="0"/>
            </a:br>
            <a:r>
              <a:rPr lang="ko-KR" altLang="en-US" sz="1800" dirty="0" smtClean="0"/>
              <a:t>값의 </a:t>
            </a:r>
            <a:r>
              <a:rPr lang="ko-KR" altLang="en-US" sz="1800" dirty="0"/>
              <a:t>크기보다는 특징이 </a:t>
            </a:r>
            <a:r>
              <a:rPr lang="en-US" altLang="ko-KR" sz="1800" dirty="0"/>
              <a:t>"</a:t>
            </a:r>
            <a:r>
              <a:rPr lang="ko-KR" altLang="en-US" sz="1800" dirty="0"/>
              <a:t>있다</a:t>
            </a:r>
            <a:r>
              <a:rPr lang="en-US" altLang="ko-KR" sz="1800" dirty="0"/>
              <a:t>"</a:t>
            </a:r>
            <a:r>
              <a:rPr lang="ko-KR" altLang="en-US" sz="1800" dirty="0"/>
              <a:t>와 </a:t>
            </a:r>
            <a:r>
              <a:rPr lang="en-US" altLang="ko-KR" sz="1800" dirty="0"/>
              <a:t>"</a:t>
            </a:r>
            <a:r>
              <a:rPr lang="ko-KR" altLang="en-US" sz="1800" dirty="0"/>
              <a:t>없다</a:t>
            </a:r>
            <a:r>
              <a:rPr lang="en-US" altLang="ko-KR" sz="1800" dirty="0"/>
              <a:t>"</a:t>
            </a:r>
            <a:r>
              <a:rPr lang="ko-KR" altLang="en-US" sz="1800" dirty="0"/>
              <a:t>가 중요하기 때문에 이를 확실히 나타내기 위해 바꿔주는 작업을 </a:t>
            </a:r>
            <a:r>
              <a:rPr lang="ko-KR" altLang="en-US" sz="1800" dirty="0" smtClean="0"/>
              <a:t>한다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7185620" cy="209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43608" y="4437112"/>
            <a:ext cx="6408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현재는 </a:t>
            </a:r>
            <a:r>
              <a:rPr lang="en-US" altLang="ko-KR" sz="1400" dirty="0" err="1" smtClean="0"/>
              <a:t>Avg</a:t>
            </a:r>
            <a:r>
              <a:rPr lang="en-US" altLang="ko-KR" sz="1400" dirty="0" smtClean="0"/>
              <a:t> Pooling</a:t>
            </a:r>
            <a:r>
              <a:rPr lang="ko-KR" altLang="en-US" sz="1400" dirty="0" smtClean="0"/>
              <a:t>보다 </a:t>
            </a:r>
            <a:r>
              <a:rPr lang="en-US" altLang="ko-KR" sz="1400" dirty="0" smtClean="0"/>
              <a:t>Max Pooling</a:t>
            </a:r>
            <a:r>
              <a:rPr lang="ko-KR" altLang="en-US" sz="1400" dirty="0" smtClean="0"/>
              <a:t>을 주로 사용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7553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Flatten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선택적 </a:t>
            </a:r>
            <a:r>
              <a:rPr lang="en-US" altLang="ko-KR" dirty="0" smtClean="0"/>
              <a:t>Pooling</a:t>
            </a:r>
            <a:r>
              <a:rPr lang="ko-KR" altLang="en-US" dirty="0" smtClean="0"/>
              <a:t>을 거쳐 만들어진 </a:t>
            </a:r>
            <a:r>
              <a:rPr lang="en-US" altLang="ko-KR" dirty="0" smtClean="0"/>
              <a:t>Convolution Layer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Neural Network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으로 사용하기 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행렬이 아닌 배열로 만들어주는 과정이 필요하다 </a:t>
            </a:r>
            <a:r>
              <a:rPr lang="en-US" altLang="ko-KR" dirty="0" smtClean="0"/>
              <a:t>&gt;  Flatten Layer</a:t>
            </a:r>
            <a:r>
              <a:rPr lang="ko-KR" altLang="en-US" dirty="0" smtClean="0"/>
              <a:t>에서 수행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Flatten Layer</a:t>
            </a:r>
            <a:r>
              <a:rPr lang="ko-KR" altLang="en-US" dirty="0" smtClean="0"/>
              <a:t>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2</a:t>
            </a:r>
            <a:r>
              <a:rPr lang="ko-KR" altLang="en-US" dirty="0" smtClean="0"/>
              <a:t>차원 데이터를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데이터로 바꾸는 역할을 수행한다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892" y="3891189"/>
            <a:ext cx="5658396" cy="2754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790214" y="6525344"/>
            <a:ext cx="2670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https://jeongminhee99.tistory.com/121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7294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543</TotalTime>
  <Words>353</Words>
  <Application>Microsoft Office PowerPoint</Application>
  <PresentationFormat>화면 슬라이드 쇼(4:3)</PresentationFormat>
  <Paragraphs>84</Paragraphs>
  <Slides>14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근접</vt:lpstr>
      <vt:lpstr>2021. 10. 13.</vt:lpstr>
      <vt:lpstr>1. CNN Weight / Convolution</vt:lpstr>
      <vt:lpstr>1. CNN Weight / Convolution</vt:lpstr>
      <vt:lpstr>1. CNN Weight / Convolution</vt:lpstr>
      <vt:lpstr>1. CNN Weight / Convolution</vt:lpstr>
      <vt:lpstr>1. CNN Weight / Convolution</vt:lpstr>
      <vt:lpstr>1. CNN Weight / Convolution</vt:lpstr>
      <vt:lpstr>1. CNN Weight / Convolution</vt:lpstr>
      <vt:lpstr>2. Flatten </vt:lpstr>
      <vt:lpstr>2. Flatten </vt:lpstr>
      <vt:lpstr>3. Server Setting</vt:lpstr>
      <vt:lpstr>3. Server Setting</vt:lpstr>
      <vt:lpstr>3. Server Setting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2021. 10. 13. Comment 반영</dc:title>
  <dc:creator>samsung</dc:creator>
  <cp:lastModifiedBy>samsung</cp:lastModifiedBy>
  <cp:revision>58</cp:revision>
  <dcterms:created xsi:type="dcterms:W3CDTF">2021-10-11T13:46:39Z</dcterms:created>
  <dcterms:modified xsi:type="dcterms:W3CDTF">2021-12-14T12:25:15Z</dcterms:modified>
</cp:coreProperties>
</file>