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8" r:id="rId3"/>
    <p:sldId id="270" r:id="rId4"/>
    <p:sldId id="271" r:id="rId5"/>
    <p:sldId id="272" r:id="rId6"/>
    <p:sldId id="274" r:id="rId7"/>
    <p:sldId id="273" r:id="rId8"/>
    <p:sldId id="275" r:id="rId9"/>
    <p:sldId id="280" r:id="rId10"/>
    <p:sldId id="279" r:id="rId11"/>
    <p:sldId id="281" r:id="rId12"/>
    <p:sldId id="282" r:id="rId13"/>
    <p:sldId id="283" r:id="rId14"/>
    <p:sldId id="287" r:id="rId15"/>
    <p:sldId id="286" r:id="rId16"/>
    <p:sldId id="285" r:id="rId17"/>
    <p:sldId id="284" r:id="rId18"/>
    <p:sldId id="289" r:id="rId19"/>
    <p:sldId id="26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87" autoAdjust="0"/>
  </p:normalViewPr>
  <p:slideViewPr>
    <p:cSldViewPr>
      <p:cViewPr varScale="1">
        <p:scale>
          <a:sx n="66" d="100"/>
          <a:sy n="66" d="100"/>
        </p:scale>
        <p:origin x="-19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B03F-0E3F-45AC-8C40-36F0FBC6DBA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3258E-ABC0-4D7A-B131-66DFB274C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4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자연어 처리에도 </a:t>
            </a:r>
            <a:r>
              <a:rPr lang="en-US" altLang="ko-KR" dirty="0" smtClean="0"/>
              <a:t>1D</a:t>
            </a:r>
            <a:r>
              <a:rPr lang="en-US" altLang="ko-KR" baseline="0" dirty="0" smtClean="0"/>
              <a:t> Convolution</a:t>
            </a:r>
            <a:r>
              <a:rPr lang="ko-KR" altLang="en-US" baseline="0" dirty="0" smtClean="0"/>
              <a:t>이 쓰이는 것 같다</a:t>
            </a:r>
            <a:r>
              <a:rPr lang="en-US" altLang="ko-KR" baseline="0" dirty="0" smtClean="0"/>
              <a:t>. (https://wikidocs.net/80437)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우리가 다뤄야 할 자료의 형식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심전도 데이터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선형적 자료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6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E06-C2DC-438D-BEC0-37A4595CB230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07C-8EFA-4226-8805-7B138F30FADE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EC9F-C474-476B-B93C-ECA223A37296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C4C-6EF9-410E-8DBD-ED9F7C1DBDDF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0A7D-7395-4991-B0D1-DB6F61DFD758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E48-D4D6-4D82-865A-1A51DA2D5663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7CE-C492-4F0F-A0B6-B700D251F96F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CDF7-F48B-41FD-A265-8EC8A592CD0F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9F50-1CC0-49BF-857B-06C7DAFC413A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2580-E654-4829-AD99-11F39FD763D3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9AF1-BD21-4B3C-9B50-7F5DAAB1968C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CA217A-2C45-4652-9F16-ED6F17695B02}" type="datetime1">
              <a:rPr lang="ko-KR" altLang="en-US" smtClean="0"/>
              <a:t>2021-12-14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sz="5400" dirty="0" smtClean="0"/>
              <a:t>2021. 10. 20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2015104236 </a:t>
            </a:r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황 채 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en-US" altLang="ko-KR" dirty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드라이브에 넣어둔 각 코드 폴더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1153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8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en-US" altLang="ko-KR" dirty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</a:t>
            </a:r>
            <a:r>
              <a:rPr lang="en-US" altLang="ko-KR" dirty="0" smtClean="0"/>
              <a:t>! &gt; </a:t>
            </a:r>
            <a:r>
              <a:rPr lang="ko-KR" altLang="en-US" dirty="0" smtClean="0"/>
              <a:t>폴더 이름에 공백이 들어간 경우 오류가 나기 쉽다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&gt; </a:t>
            </a:r>
            <a:r>
              <a:rPr lang="ko-KR" altLang="en-US" dirty="0" smtClean="0"/>
              <a:t>폴더 이름을 바꿔준다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772487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35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en-US" altLang="ko-KR" dirty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Demo.py</a:t>
            </a:r>
            <a:r>
              <a:rPr lang="ko-KR" altLang="en-US" dirty="0" smtClean="0"/>
              <a:t>를 못 찾았다고 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6" y="2132856"/>
            <a:ext cx="8256227" cy="287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23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en-US" altLang="ko-KR" dirty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Ctrl</a:t>
            </a:r>
            <a:r>
              <a:rPr lang="ko-KR" altLang="en-US" dirty="0" smtClean="0"/>
              <a:t>을 누르고 경로를 눌러서 파일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766532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36096" y="3645024"/>
            <a:ext cx="2448272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Experiments  &gt; ECG</a:t>
            </a:r>
            <a:r>
              <a:rPr lang="ko-KR" altLang="en-US" sz="1600" b="1" dirty="0" smtClean="0"/>
              <a:t>폴더의 </a:t>
            </a:r>
            <a:r>
              <a:rPr lang="en-US" altLang="ko-KR" sz="1600" b="1" dirty="0" smtClean="0"/>
              <a:t>demo.py</a:t>
            </a:r>
            <a:r>
              <a:rPr lang="ko-KR" altLang="en-US" sz="1600" b="1" dirty="0" smtClean="0"/>
              <a:t>를 실행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7960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en-US" altLang="ko-KR" dirty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(python</a:t>
            </a:r>
            <a:r>
              <a:rPr lang="ko-KR" altLang="en-US" dirty="0" smtClean="0"/>
              <a:t>코드파일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실행 명령어는 </a:t>
            </a:r>
            <a:r>
              <a:rPr lang="en-US" altLang="ko-KR" dirty="0" smtClean="0"/>
              <a:t>! python</a:t>
            </a:r>
          </a:p>
          <a:p>
            <a:r>
              <a:rPr lang="ko-KR" altLang="en-US" dirty="0" smtClean="0"/>
              <a:t>파일을 찾지 못한다고 오류가 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7"/>
          <a:stretch/>
        </p:blipFill>
        <p:spPr bwMode="auto">
          <a:xfrm>
            <a:off x="179511" y="2492896"/>
            <a:ext cx="822982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3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en-US" altLang="ko-KR" dirty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오류로 찾지 못하는 경로를 직접 바꿔주기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7776864" cy="172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7920880" cy="106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74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en-US" altLang="ko-KR" dirty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88840"/>
            <a:ext cx="840211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6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en-US" altLang="ko-KR" dirty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출력과 함께 맨 마지막 줄에 결과가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폴더에 있다고 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6" y="2420888"/>
            <a:ext cx="8083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00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en-US" altLang="ko-KR" dirty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r>
              <a:rPr lang="ko-KR" altLang="en-US" dirty="0" smtClean="0"/>
              <a:t>폴더의 결과물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5760640" cy="236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19" y="4188432"/>
            <a:ext cx="3695809" cy="215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77072"/>
            <a:ext cx="415130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endCxn id="17411" idx="0"/>
          </p:cNvCxnSpPr>
          <p:nvPr/>
        </p:nvCxnSpPr>
        <p:spPr>
          <a:xfrm>
            <a:off x="1619672" y="3645024"/>
            <a:ext cx="554652" cy="54340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7412" idx="0"/>
          </p:cNvCxnSpPr>
          <p:nvPr/>
        </p:nvCxnSpPr>
        <p:spPr>
          <a:xfrm>
            <a:off x="4022228" y="3645024"/>
            <a:ext cx="2265385" cy="4320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384" y="2564904"/>
            <a:ext cx="7620000" cy="1872208"/>
          </a:xfrm>
        </p:spPr>
        <p:txBody>
          <a:bodyPr/>
          <a:lstStyle/>
          <a:p>
            <a:pPr algn="ctr"/>
            <a:r>
              <a:rPr lang="en-US" altLang="ko-KR" sz="6000" b="1" dirty="0" smtClean="0"/>
              <a:t>Thank</a:t>
            </a:r>
            <a:br>
              <a:rPr lang="en-US" altLang="ko-KR" sz="6000" b="1" dirty="0" smtClean="0"/>
            </a:br>
            <a:r>
              <a:rPr lang="en-US" altLang="ko-KR" sz="6000" b="1" dirty="0" smtClean="0"/>
              <a:t>you</a:t>
            </a:r>
            <a:endParaRPr lang="ko-KR" altLang="en-US" sz="6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7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1D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468760"/>
          </a:xfrm>
        </p:spPr>
        <p:txBody>
          <a:bodyPr/>
          <a:lstStyle/>
          <a:p>
            <a:r>
              <a:rPr lang="en-US" altLang="ko-KR" dirty="0" smtClean="0"/>
              <a:t>1D Convolution :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세로로 모두 이동하면서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계산하는 </a:t>
            </a:r>
            <a:r>
              <a:rPr lang="en-US" altLang="ko-KR" dirty="0" smtClean="0"/>
              <a:t>2D Convolution</a:t>
            </a:r>
            <a:r>
              <a:rPr lang="ko-KR" altLang="en-US" dirty="0" smtClean="0"/>
              <a:t>과 달리</a:t>
            </a:r>
            <a:r>
              <a:rPr lang="en-US" altLang="ko-KR" dirty="0" smtClean="0"/>
              <a:t>, 1D Convolution</a:t>
            </a:r>
            <a:r>
              <a:rPr lang="ko-KR" altLang="en-US" dirty="0" smtClean="0"/>
              <a:t>은 가로로만 선형적으로 이동하며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계산한다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59436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6525344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https://sanghyu.tistory.com/24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1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1D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Stride : Kernel </a:t>
            </a:r>
            <a:r>
              <a:rPr lang="ko-KR" altLang="en-US" dirty="0" smtClean="0"/>
              <a:t>이 몇 칸씩 이동하며 적용될지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402785" cy="317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65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1D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Dilation : Kernel </a:t>
            </a:r>
            <a:r>
              <a:rPr lang="ko-KR" altLang="en-US" dirty="0" smtClean="0"/>
              <a:t>내부에서 몇 칸씩 띄워 볼 것인지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t="7081" r="3048" b="12002"/>
          <a:stretch/>
        </p:blipFill>
        <p:spPr bwMode="auto">
          <a:xfrm>
            <a:off x="251520" y="2565916"/>
            <a:ext cx="8003773" cy="230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89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1D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1D &amp; 2D &amp; 3D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94" y="2132855"/>
            <a:ext cx="7581698" cy="285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88224" y="65253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https://yjjo.tistory.com/8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5301208"/>
            <a:ext cx="51845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필터의 진행 방향에 따라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952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1D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1D &amp; 2D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88224" y="65253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https://yjjo.tistory.com/8</a:t>
            </a:r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4137351" cy="279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65" y="2420888"/>
            <a:ext cx="4134298" cy="2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endCxn id="5122" idx="0"/>
          </p:cNvCxnSpPr>
          <p:nvPr/>
        </p:nvCxnSpPr>
        <p:spPr>
          <a:xfrm>
            <a:off x="971600" y="1988840"/>
            <a:ext cx="1204580" cy="4320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123" idx="0"/>
          </p:cNvCxnSpPr>
          <p:nvPr/>
        </p:nvCxnSpPr>
        <p:spPr>
          <a:xfrm>
            <a:off x="1907704" y="1844824"/>
            <a:ext cx="4373810" cy="57606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BeatGAN</a:t>
            </a:r>
            <a:r>
              <a:rPr lang="en-US" altLang="ko-KR" dirty="0" smtClean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이후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구글</a:t>
            </a:r>
            <a:r>
              <a:rPr lang="ko-KR" altLang="en-US" dirty="0" smtClean="0"/>
              <a:t> 드라이브에 </a:t>
            </a:r>
            <a:r>
              <a:rPr lang="en-US" altLang="ko-KR" dirty="0" err="1" smtClean="0"/>
              <a:t>BeatGAN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FRSKD</a:t>
            </a:r>
            <a:r>
              <a:rPr lang="ko-KR" altLang="en-US" dirty="0" smtClean="0"/>
              <a:t>의 폴더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 다운로드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업로드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7" y="2924944"/>
            <a:ext cx="7674983" cy="357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52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en-US" altLang="ko-KR" dirty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드라이브에서 </a:t>
            </a:r>
            <a:r>
              <a:rPr lang="ko-KR" altLang="en-US" dirty="0" err="1" smtClean="0"/>
              <a:t>마운트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6840579" cy="319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15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en-US" altLang="ko-KR" dirty="0"/>
              <a:t> &amp; FRSKD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폴더에서 가져온 코드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4" y="2242482"/>
            <a:ext cx="739775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10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736</TotalTime>
  <Words>293</Words>
  <Application>Microsoft Office PowerPoint</Application>
  <PresentationFormat>화면 슬라이드 쇼(4:3)</PresentationFormat>
  <Paragraphs>68</Paragraphs>
  <Slides>19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근접</vt:lpstr>
      <vt:lpstr>2021. 10. 20.</vt:lpstr>
      <vt:lpstr>1. 1D Convolution</vt:lpstr>
      <vt:lpstr>1. 1D Convolution</vt:lpstr>
      <vt:lpstr>1. 1D Convolution</vt:lpstr>
      <vt:lpstr>1. 1D Convolution</vt:lpstr>
      <vt:lpstr>1. 1D Convolution</vt:lpstr>
      <vt:lpstr>2. BeatGAN &amp; FRSKD</vt:lpstr>
      <vt:lpstr>2. BeatGAN &amp; FRSKD</vt:lpstr>
      <vt:lpstr>2. BeatGAN &amp; FRSKD</vt:lpstr>
      <vt:lpstr>2. BeatGAN &amp; FRSKD</vt:lpstr>
      <vt:lpstr>2. BeatGAN &amp; FRSKD</vt:lpstr>
      <vt:lpstr>2. BeatGAN &amp; FRSKD</vt:lpstr>
      <vt:lpstr>2. BeatGAN &amp; FRSKD</vt:lpstr>
      <vt:lpstr>2. BeatGAN &amp; FRSKD</vt:lpstr>
      <vt:lpstr>2. BeatGAN &amp; FRSKD</vt:lpstr>
      <vt:lpstr>2. BeatGAN &amp; FRSKD</vt:lpstr>
      <vt:lpstr>2. BeatGAN &amp; FRSKD</vt:lpstr>
      <vt:lpstr>2. BeatGAN &amp; FRSKD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 10. 13. Comment 반영</dc:title>
  <dc:creator>samsung</dc:creator>
  <cp:lastModifiedBy>samsung</cp:lastModifiedBy>
  <cp:revision>89</cp:revision>
  <dcterms:created xsi:type="dcterms:W3CDTF">2021-10-11T13:46:39Z</dcterms:created>
  <dcterms:modified xsi:type="dcterms:W3CDTF">2021-12-14T12:26:44Z</dcterms:modified>
</cp:coreProperties>
</file>