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174a8d25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174a8d2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-231374" l="0" r="-131374" t="100000"/>
          <a:stretch/>
        </p:blipFill>
        <p:spPr>
          <a:xfrm>
            <a:off x="152400" y="1307238"/>
            <a:ext cx="90487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94050"/>
            <a:ext cx="9144000" cy="21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144200" cy="13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9800" y="0"/>
            <a:ext cx="1454200" cy="14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704950"/>
            <a:ext cx="9144000" cy="4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34750" y="1583975"/>
            <a:ext cx="80745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Identificación de </a:t>
            </a:r>
            <a:r>
              <a:rPr i="1" lang="e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Meloidogyne</a:t>
            </a:r>
            <a:r>
              <a:rPr lang="e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spp.</a:t>
            </a:r>
            <a:r>
              <a:rPr i="1" lang="e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presentes en </a:t>
            </a:r>
            <a:r>
              <a:rPr i="1" lang="e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Cucurbita moschata</a:t>
            </a:r>
            <a:r>
              <a:rPr b="1" lang="e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</a:t>
            </a:r>
            <a:r>
              <a:rPr b="1" lang="e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Cucurbita ficifolia</a:t>
            </a:r>
            <a:r>
              <a:rPr b="1" lang="e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capacidad </a:t>
            </a:r>
            <a:r>
              <a:rPr b="1" lang="e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patogénica en condiciones de invernadero</a:t>
            </a:r>
            <a:r>
              <a:rPr b="1" lang="e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507000" y="3676025"/>
            <a:ext cx="23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Acuña Ramirez Edinson Pooll (1)*</a:t>
            </a:r>
            <a:r>
              <a:rPr baseline="30000" lang="es" sz="1000">
                <a:solidFill>
                  <a:schemeClr val="dk1"/>
                </a:solidFill>
              </a:rPr>
              <a:t>a</a:t>
            </a:r>
            <a:r>
              <a:rPr lang="es" sz="10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07000" y="4343763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*E-mail: </a:t>
            </a:r>
            <a:r>
              <a:rPr lang="es" sz="1000" u="sng">
                <a:solidFill>
                  <a:srgbClr val="0097A7"/>
                </a:solidFill>
              </a:rPr>
              <a:t>7486567021@untrm.edu.pe</a:t>
            </a:r>
            <a:endParaRPr sz="1000" u="sng">
              <a:solidFill>
                <a:srgbClr val="0097A7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79900" y="3998163"/>
            <a:ext cx="858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arenBoth"/>
            </a:pPr>
            <a:r>
              <a:rPr lang="es" sz="900">
                <a:solidFill>
                  <a:schemeClr val="dk1"/>
                </a:solidFill>
              </a:rPr>
              <a:t>Universidad Nacional Toribio Rodríguez de Mendoza de Amazonas, Facultad de Ingeniería y Ciencias Agrarias, Escuela profesional de ingeniería agrónoma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325150" y="4328475"/>
            <a:ext cx="32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baseline="30000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Asesor</a:t>
            </a: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(a): 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Ph.D. Juan Carlos Guerrero Abad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-231374" l="0" r="-131374" t="100000"/>
          <a:stretch/>
        </p:blipFill>
        <p:spPr>
          <a:xfrm>
            <a:off x="152400" y="1307238"/>
            <a:ext cx="90487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29700"/>
            <a:ext cx="9144000" cy="3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2300" y="4829700"/>
            <a:ext cx="291701" cy="3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757425" y="263950"/>
            <a:ext cx="1285200" cy="2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Problema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757425" y="1118888"/>
            <a:ext cx="1285200" cy="2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008750" y="1576263"/>
            <a:ext cx="1790400" cy="2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008750" y="2846375"/>
            <a:ext cx="1790400" cy="2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Objetivo </a:t>
            </a: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específico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57425" y="549850"/>
            <a:ext cx="823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¿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Qué especies de </a:t>
            </a:r>
            <a:r>
              <a:rPr i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Meloidogyne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están presentes en </a:t>
            </a:r>
            <a:r>
              <a:rPr i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Cucurbita moschata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i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Cucurbita ficifolia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Amazonas, y cuál es su capacidad patogénica bajo condiciones de invernadero?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008750" y="4522000"/>
            <a:ext cx="7126500" cy="24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Determinar la capacidad patogénica bajo condiciones de invernadero de la especie predominante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008750" y="3230100"/>
            <a:ext cx="7632600" cy="4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Identificar especies de 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Meloidogyne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presentes en 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Cucurbita moschata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Cucurbita ficifolia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en Amazonas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008750" y="3912200"/>
            <a:ext cx="7883100" cy="41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Determinar la frecuencia de especies de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Meloidogyne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presentes en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Cucurbita moschata 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Cucurbita ficifolia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Amazonas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004175" y="2033638"/>
            <a:ext cx="77463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Identificar especies de Meloidogyne spp. presentes en 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Cucurbita moschata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Cucurbita ficifolia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con capacidad patogénica en condiciones de invernadero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