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a971b78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ca971b7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a971b7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ca971b7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a971b78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ca971b78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ca971b78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ca971b78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a971b78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a971b78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ca971b78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ca971b78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a971b78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a971b78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a971b78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a971b78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95600" y="1688500"/>
            <a:ext cx="695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Advanced Web Development</a:t>
            </a:r>
            <a:endParaRPr sz="3420"/>
          </a:p>
        </p:txBody>
      </p:sp>
      <p:sp>
        <p:nvSpPr>
          <p:cNvPr id="55" name="Google Shape;55;p13"/>
          <p:cNvSpPr txBox="1"/>
          <p:nvPr/>
        </p:nvSpPr>
        <p:spPr>
          <a:xfrm>
            <a:off x="2511450" y="2482850"/>
            <a:ext cx="41211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Edward Instance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Supervisor - Christos Dexiades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will this cover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Introduction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Context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Concepts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Progress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Next steps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Summary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Questions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There are 2.71 billion digital buyers [1] and it is still growing.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Why should we pay a platform for everything we do, would it be better to pay a monthly fee and have unlimited access?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Broad range of features needed.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Chance to work with potential users and translate their feedback into the application.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Improve my skills at web development and explore new technologies.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56600" y="4854325"/>
            <a:ext cx="6251700" cy="2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en" sz="1200">
                <a:solidFill>
                  <a:schemeClr val="dk2"/>
                </a:solidFill>
              </a:rPr>
              <a:t>https://www.oberlo.com/statistics/how-many-people-shop-online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Concepts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778100"/>
            <a:ext cx="5289000" cy="28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Subscription based </a:t>
            </a:r>
            <a:r>
              <a:rPr lang="en">
                <a:solidFill>
                  <a:schemeClr val="dk1"/>
                </a:solidFill>
              </a:rPr>
              <a:t>service.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 buying or selling fees.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Ability to buy and sell items.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Option to search and filter for specific items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Messaging system for buyers and sellers, as well as a chatbot for help.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Multiple payment options.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Security features.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500" y="224155"/>
            <a:ext cx="3264501" cy="469519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700" y="1143000"/>
            <a:ext cx="44196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Account based service with different features based on account type.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Progress so far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85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Fully integrated application using GraphQL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Next.js frontend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Spring Boot with Netflix DGS backend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PostgreSQL database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CI/CD using Gitlab pipelines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AWS cognito configured using infrastructure as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JWT security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End to end, Component Integration and Unit tests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Containerised application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4448" l="0" r="0" t="6938"/>
          <a:stretch/>
        </p:blipFill>
        <p:spPr>
          <a:xfrm>
            <a:off x="4169075" y="0"/>
            <a:ext cx="51307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51240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Finish setting up subscriptions and user to user payments using stripe.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125" y="1231313"/>
            <a:ext cx="2969175" cy="13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3125" y="2749946"/>
            <a:ext cx="2969175" cy="155882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311700" y="3398275"/>
            <a:ext cx="51240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User Interface uplift and additional features.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Work with potential users to understand their needs.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955875"/>
            <a:ext cx="5124000" cy="14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Create production and test environments on AWS.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Create pipelines for automated deployments.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Why I am doing this.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</a:t>
            </a:r>
            <a:r>
              <a:rPr lang="en" sz="2000">
                <a:solidFill>
                  <a:schemeClr val="dk1"/>
                </a:solidFill>
              </a:rPr>
              <a:t> I have </a:t>
            </a:r>
            <a:r>
              <a:rPr lang="en" sz="2000">
                <a:solidFill>
                  <a:schemeClr val="dk1"/>
                </a:solidFill>
              </a:rPr>
              <a:t>accomplished</a:t>
            </a:r>
            <a:r>
              <a:rPr lang="en" sz="2000">
                <a:solidFill>
                  <a:schemeClr val="dk1"/>
                </a:solidFill>
              </a:rPr>
              <a:t> so far.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What I will do </a:t>
            </a:r>
            <a:r>
              <a:rPr lang="en" sz="2000">
                <a:solidFill>
                  <a:schemeClr val="dk1"/>
                </a:solidFill>
              </a:rPr>
              <a:t>continuing</a:t>
            </a:r>
            <a:r>
              <a:rPr lang="en" sz="2000">
                <a:solidFill>
                  <a:schemeClr val="dk1"/>
                </a:solidFill>
              </a:rPr>
              <a:t> forward.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How my project has and will </a:t>
            </a:r>
            <a:r>
              <a:rPr lang="en" sz="2000">
                <a:solidFill>
                  <a:schemeClr val="dk1"/>
                </a:solidFill>
              </a:rPr>
              <a:t>change.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Some of the mistakes I have made.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Key points of the project.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14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Thank you for listening</a:t>
            </a:r>
            <a:endParaRPr sz="3120"/>
          </a:p>
        </p:txBody>
      </p:sp>
      <p:sp>
        <p:nvSpPr>
          <p:cNvPr id="112" name="Google Shape;112;p20"/>
          <p:cNvSpPr txBox="1"/>
          <p:nvPr/>
        </p:nvSpPr>
        <p:spPr>
          <a:xfrm>
            <a:off x="2355900" y="2197100"/>
            <a:ext cx="4432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Any questions are welcome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