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slideLayouts/slideLayout12.xml" ContentType="application/vnd.openxmlformats-officedocument.presentationml.slideLayout+xml"/>
  <Override PartName="/ppt/theme/theme9.xml" ContentType="application/vnd.openxmlformats-officedocument.theme+xml"/>
  <Override PartName="/ppt/slideLayouts/slideLayout13.xml" ContentType="application/vnd.openxmlformats-officedocument.presentationml.slideLayout+xml"/>
  <Override PartName="/ppt/theme/theme10.xml" ContentType="application/vnd.openxmlformats-officedocument.theme+xml"/>
  <Override PartName="/ppt/slideLayouts/slideLayout14.xml" ContentType="application/vnd.openxmlformats-officedocument.presentationml.slideLayout+xml"/>
  <Override PartName="/ppt/theme/theme11.xml" ContentType="application/vnd.openxmlformats-officedocument.theme+xml"/>
  <Override PartName="/ppt/slideLayouts/slideLayout15.xml" ContentType="application/vnd.openxmlformats-officedocument.presentationml.slideLayout+xml"/>
  <Override PartName="/ppt/theme/theme12.xml" ContentType="application/vnd.openxmlformats-officedocument.theme+xml"/>
  <Override PartName="/ppt/slideLayouts/slideLayout16.xml" ContentType="application/vnd.openxmlformats-officedocument.presentationml.slideLayout+xml"/>
  <Override PartName="/ppt/theme/theme13.xml" ContentType="application/vnd.openxmlformats-officedocument.theme+xml"/>
  <Override PartName="/ppt/slideLayouts/slideLayout17.xml" ContentType="application/vnd.openxmlformats-officedocument.presentationml.slideLayout+xml"/>
  <Override PartName="/ppt/theme/theme14.xml" ContentType="application/vnd.openxmlformats-officedocument.theme+xml"/>
  <Override PartName="/ppt/slideLayouts/slideLayout18.xml" ContentType="application/vnd.openxmlformats-officedocument.presentationml.slideLayout+xml"/>
  <Override PartName="/ppt/theme/theme15.xml" ContentType="application/vnd.openxmlformats-officedocument.theme+xml"/>
  <Override PartName="/ppt/slideLayouts/slideLayout19.xml" ContentType="application/vnd.openxmlformats-officedocument.presentationml.slideLayout+xml"/>
  <Override PartName="/ppt/theme/theme16.xml" ContentType="application/vnd.openxmlformats-officedocument.theme+xml"/>
  <Override PartName="/ppt/slideLayouts/slideLayout20.xml" ContentType="application/vnd.openxmlformats-officedocument.presentationml.slideLayout+xml"/>
  <Override PartName="/ppt/theme/theme17.xml" ContentType="application/vnd.openxmlformats-officedocument.theme+xml"/>
  <Override PartName="/ppt/slideLayouts/slideLayout21.xml" ContentType="application/vnd.openxmlformats-officedocument.presentationml.slideLayout+xml"/>
  <Override PartName="/ppt/theme/theme18.xml" ContentType="application/vnd.openxmlformats-officedocument.theme+xml"/>
  <Override PartName="/ppt/slideLayouts/slideLayout22.xml" ContentType="application/vnd.openxmlformats-officedocument.presentationml.slideLayout+xml"/>
  <Override PartName="/ppt/theme/theme19.xml" ContentType="application/vnd.openxmlformats-officedocument.theme+xml"/>
  <Override PartName="/ppt/slideLayouts/slideLayout23.xml" ContentType="application/vnd.openxmlformats-officedocument.presentationml.slideLayout+xml"/>
  <Override PartName="/ppt/theme/theme20.xml" ContentType="application/vnd.openxmlformats-officedocument.theme+xml"/>
  <Override PartName="/ppt/slideLayouts/slideLayout24.xml" ContentType="application/vnd.openxmlformats-officedocument.presentationml.slideLayout+xml"/>
  <Override PartName="/ppt/theme/theme21.xml" ContentType="application/vnd.openxmlformats-officedocument.theme+xml"/>
  <Override PartName="/ppt/slideLayouts/slideLayout25.xml" ContentType="application/vnd.openxmlformats-officedocument.presentationml.slideLayout+xml"/>
  <Override PartName="/ppt/theme/theme22.xml" ContentType="application/vnd.openxmlformats-officedocument.theme+xml"/>
  <Override PartName="/ppt/slideLayouts/slideLayout26.xml" ContentType="application/vnd.openxmlformats-officedocument.presentationml.slideLayout+xml"/>
  <Override PartName="/ppt/theme/theme23.xml" ContentType="application/vnd.openxmlformats-officedocument.theme+xml"/>
  <Override PartName="/ppt/slideLayouts/slideLayout27.xml" ContentType="application/vnd.openxmlformats-officedocument.presentationml.slideLayout+xml"/>
  <Override PartName="/ppt/theme/theme24.xml" ContentType="application/vnd.openxmlformats-officedocument.theme+xml"/>
  <Override PartName="/ppt/slideLayouts/slideLayout28.xml" ContentType="application/vnd.openxmlformats-officedocument.presentationml.slideLayout+xml"/>
  <Override PartName="/ppt/theme/theme25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6.xml" ContentType="application/vnd.openxmlformats-officedocument.theme+xml"/>
  <Override PartName="/ppt/slideLayouts/slideLayout42.xml" ContentType="application/vnd.openxmlformats-officedocument.presentationml.slideLayout+xml"/>
  <Override PartName="/ppt/theme/theme27.xml" ContentType="application/vnd.openxmlformats-officedocument.theme+xml"/>
  <Override PartName="/ppt/theme/theme28.xml" ContentType="application/vnd.openxmlformats-officedocument.theme+xml"/>
  <Override PartName="/ppt/slideLayouts/slideLayout43.xml" ContentType="application/vnd.openxmlformats-officedocument.presentationml.slideLayout+xml"/>
  <Override PartName="/ppt/theme/theme29.xml" ContentType="application/vnd.openxmlformats-officedocument.theme+xml"/>
  <Override PartName="/ppt/slideLayouts/slideLayout44.xml" ContentType="application/vnd.openxmlformats-officedocument.presentationml.slideLayout+xml"/>
  <Override PartName="/ppt/theme/theme30.xml" ContentType="application/vnd.openxmlformats-officedocument.theme+xml"/>
  <Override PartName="/ppt/slideLayouts/slideLayout45.xml" ContentType="application/vnd.openxmlformats-officedocument.presentationml.slideLayout+xml"/>
  <Override PartName="/ppt/theme/theme31.xml" ContentType="application/vnd.openxmlformats-officedocument.theme+xml"/>
  <Override PartName="/ppt/theme/theme32.xml" ContentType="application/vnd.openxmlformats-officedocument.theme+xml"/>
  <Override PartName="/ppt/slideLayouts/slideLayout46.xml" ContentType="application/vnd.openxmlformats-officedocument.presentationml.slideLayout+xml"/>
  <Override PartName="/ppt/theme/theme33.xml" ContentType="application/vnd.openxmlformats-officedocument.theme+xml"/>
  <Override PartName="/ppt/theme/theme3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63" r:id="rId3"/>
    <p:sldMasterId id="2147483665" r:id="rId4"/>
    <p:sldMasterId id="2147483667" r:id="rId5"/>
    <p:sldMasterId id="2147483669" r:id="rId6"/>
    <p:sldMasterId id="2147483671" r:id="rId7"/>
    <p:sldMasterId id="2147483673" r:id="rId8"/>
    <p:sldMasterId id="2147483674" r:id="rId9"/>
    <p:sldMasterId id="2147483676" r:id="rId10"/>
    <p:sldMasterId id="2147483678" r:id="rId11"/>
    <p:sldMasterId id="2147483680" r:id="rId12"/>
    <p:sldMasterId id="2147483682" r:id="rId13"/>
    <p:sldMasterId id="2147483684" r:id="rId14"/>
    <p:sldMasterId id="2147483686" r:id="rId15"/>
    <p:sldMasterId id="2147483688" r:id="rId16"/>
    <p:sldMasterId id="2147483690" r:id="rId17"/>
    <p:sldMasterId id="2147483692" r:id="rId18"/>
    <p:sldMasterId id="2147483694" r:id="rId19"/>
    <p:sldMasterId id="2147483696" r:id="rId20"/>
    <p:sldMasterId id="2147483698" r:id="rId21"/>
    <p:sldMasterId id="2147483700" r:id="rId22"/>
    <p:sldMasterId id="2147483702" r:id="rId23"/>
    <p:sldMasterId id="2147483704" r:id="rId24"/>
    <p:sldMasterId id="2147483706" r:id="rId25"/>
    <p:sldMasterId id="2147483708" r:id="rId26"/>
    <p:sldMasterId id="2147483722" r:id="rId27"/>
    <p:sldMasterId id="2147483724" r:id="rId28"/>
    <p:sldMasterId id="2147483726" r:id="rId29"/>
    <p:sldMasterId id="2147483728" r:id="rId30"/>
    <p:sldMasterId id="2147483730" r:id="rId31"/>
    <p:sldMasterId id="2147483732" r:id="rId32"/>
    <p:sldMasterId id="2147483733" r:id="rId33"/>
  </p:sldMasterIdLst>
  <p:notesMasterIdLst>
    <p:notesMasterId r:id="rId62"/>
  </p:notesMasterIdLst>
  <p:sldIdLst>
    <p:sldId id="256" r:id="rId34"/>
    <p:sldId id="515" r:id="rId35"/>
    <p:sldId id="516" r:id="rId36"/>
    <p:sldId id="517" r:id="rId37"/>
    <p:sldId id="518" r:id="rId38"/>
    <p:sldId id="519" r:id="rId39"/>
    <p:sldId id="522" r:id="rId40"/>
    <p:sldId id="523" r:id="rId41"/>
    <p:sldId id="524" r:id="rId42"/>
    <p:sldId id="525" r:id="rId43"/>
    <p:sldId id="526" r:id="rId44"/>
    <p:sldId id="527" r:id="rId45"/>
    <p:sldId id="528" r:id="rId46"/>
    <p:sldId id="554" r:id="rId47"/>
    <p:sldId id="536" r:id="rId48"/>
    <p:sldId id="538" r:id="rId49"/>
    <p:sldId id="539" r:id="rId50"/>
    <p:sldId id="540" r:id="rId51"/>
    <p:sldId id="278" r:id="rId52"/>
    <p:sldId id="555" r:id="rId53"/>
    <p:sldId id="548" r:id="rId54"/>
    <p:sldId id="549" r:id="rId55"/>
    <p:sldId id="550" r:id="rId56"/>
    <p:sldId id="551" r:id="rId57"/>
    <p:sldId id="556" r:id="rId58"/>
    <p:sldId id="552" r:id="rId59"/>
    <p:sldId id="557" r:id="rId60"/>
    <p:sldId id="506" r:id="rId6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8596" autoAdjust="0"/>
  </p:normalViewPr>
  <p:slideViewPr>
    <p:cSldViewPr snapToGrid="0">
      <p:cViewPr varScale="1">
        <p:scale>
          <a:sx n="90" d="100"/>
          <a:sy n="90" d="100"/>
        </p:scale>
        <p:origin x="1332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Master" Target="slideMasters/slideMaster26.xml"/><Relationship Id="rId39" Type="http://schemas.openxmlformats.org/officeDocument/2006/relationships/slide" Target="slides/slide6.xml"/><Relationship Id="rId21" Type="http://schemas.openxmlformats.org/officeDocument/2006/relationships/slideMaster" Target="slideMasters/slideMaster21.xml"/><Relationship Id="rId34" Type="http://schemas.openxmlformats.org/officeDocument/2006/relationships/slide" Target="slides/slide1.xml"/><Relationship Id="rId42" Type="http://schemas.openxmlformats.org/officeDocument/2006/relationships/slide" Target="slides/slide9.xml"/><Relationship Id="rId47" Type="http://schemas.openxmlformats.org/officeDocument/2006/relationships/slide" Target="slides/slide14.xml"/><Relationship Id="rId50" Type="http://schemas.openxmlformats.org/officeDocument/2006/relationships/slide" Target="slides/slide17.xml"/><Relationship Id="rId55" Type="http://schemas.openxmlformats.org/officeDocument/2006/relationships/slide" Target="slides/slide22.xml"/><Relationship Id="rId63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Master" Target="slideMasters/slideMaster20.xml"/><Relationship Id="rId29" Type="http://schemas.openxmlformats.org/officeDocument/2006/relationships/slideMaster" Target="slideMasters/slideMaster29.xml"/><Relationship Id="rId41" Type="http://schemas.openxmlformats.org/officeDocument/2006/relationships/slide" Target="slides/slide8.xml"/><Relationship Id="rId54" Type="http://schemas.openxmlformats.org/officeDocument/2006/relationships/slide" Target="slides/slide21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Master" Target="slideMasters/slideMaster24.xml"/><Relationship Id="rId32" Type="http://schemas.openxmlformats.org/officeDocument/2006/relationships/slideMaster" Target="slideMasters/slideMaster32.xml"/><Relationship Id="rId37" Type="http://schemas.openxmlformats.org/officeDocument/2006/relationships/slide" Target="slides/slide4.xml"/><Relationship Id="rId40" Type="http://schemas.openxmlformats.org/officeDocument/2006/relationships/slide" Target="slides/slide7.xml"/><Relationship Id="rId45" Type="http://schemas.openxmlformats.org/officeDocument/2006/relationships/slide" Target="slides/slide12.xml"/><Relationship Id="rId53" Type="http://schemas.openxmlformats.org/officeDocument/2006/relationships/slide" Target="slides/slide20.xml"/><Relationship Id="rId58" Type="http://schemas.openxmlformats.org/officeDocument/2006/relationships/slide" Target="slides/slide25.xml"/><Relationship Id="rId66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Master" Target="slideMasters/slideMaster28.xml"/><Relationship Id="rId36" Type="http://schemas.openxmlformats.org/officeDocument/2006/relationships/slide" Target="slides/slide3.xml"/><Relationship Id="rId49" Type="http://schemas.openxmlformats.org/officeDocument/2006/relationships/slide" Target="slides/slide16.xml"/><Relationship Id="rId57" Type="http://schemas.openxmlformats.org/officeDocument/2006/relationships/slide" Target="slides/slide24.xml"/><Relationship Id="rId61" Type="http://schemas.openxmlformats.org/officeDocument/2006/relationships/slide" Target="slides/slide28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Master" Target="slideMasters/slideMaster31.xml"/><Relationship Id="rId44" Type="http://schemas.openxmlformats.org/officeDocument/2006/relationships/slide" Target="slides/slide11.xml"/><Relationship Id="rId52" Type="http://schemas.openxmlformats.org/officeDocument/2006/relationships/slide" Target="slides/slide19.xml"/><Relationship Id="rId60" Type="http://schemas.openxmlformats.org/officeDocument/2006/relationships/slide" Target="slides/slide27.xml"/><Relationship Id="rId65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Master" Target="slideMasters/slideMaster27.xml"/><Relationship Id="rId30" Type="http://schemas.openxmlformats.org/officeDocument/2006/relationships/slideMaster" Target="slideMasters/slideMaster30.xml"/><Relationship Id="rId35" Type="http://schemas.openxmlformats.org/officeDocument/2006/relationships/slide" Target="slides/slide2.xml"/><Relationship Id="rId43" Type="http://schemas.openxmlformats.org/officeDocument/2006/relationships/slide" Target="slides/slide10.xml"/><Relationship Id="rId48" Type="http://schemas.openxmlformats.org/officeDocument/2006/relationships/slide" Target="slides/slide15.xml"/><Relationship Id="rId56" Type="http://schemas.openxmlformats.org/officeDocument/2006/relationships/slide" Target="slides/slide23.xml"/><Relationship Id="rId64" Type="http://schemas.openxmlformats.org/officeDocument/2006/relationships/viewProps" Target="viewProps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18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Master" Target="slideMasters/slideMaster25.xml"/><Relationship Id="rId33" Type="http://schemas.openxmlformats.org/officeDocument/2006/relationships/slideMaster" Target="slideMasters/slideMaster33.xml"/><Relationship Id="rId38" Type="http://schemas.openxmlformats.org/officeDocument/2006/relationships/slide" Target="slides/slide5.xml"/><Relationship Id="rId46" Type="http://schemas.openxmlformats.org/officeDocument/2006/relationships/slide" Target="slides/slide13.xml"/><Relationship Id="rId59" Type="http://schemas.openxmlformats.org/officeDocument/2006/relationships/slide" Target="slides/slide2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C611F9-DC8E-477E-8AC3-96B00267AFA1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DD4BD6-4A95-486B-BF3D-841DCCBFF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475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DD4BD6-4A95-486B-BF3D-841DCCBFFE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0391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4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34" charset="0"/>
            </a:endParaRPr>
          </a:p>
        </p:txBody>
      </p:sp>
      <p:sp>
        <p:nvSpPr>
          <p:cNvPr id="694276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18C733C-A87E-4EA4-908C-5FA16911BE72}" type="slidenum"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itchFamily="34" charset="0"/>
                <a:ea typeface="+mn-ea"/>
                <a:cs typeface="Arial" pitchFamily="34" charset="0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92885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34" charset="0"/>
            </a:endParaRPr>
          </a:p>
        </p:txBody>
      </p:sp>
      <p:sp>
        <p:nvSpPr>
          <p:cNvPr id="696324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58D1E87-94C2-48DC-A442-2942937295CB}" type="slidenum"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itchFamily="34" charset="0"/>
                <a:ea typeface="+mn-ea"/>
                <a:cs typeface="Arial" pitchFamily="34" charset="0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1363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83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Arial" pitchFamily="34" charset="0"/>
            </a:endParaRPr>
          </a:p>
        </p:txBody>
      </p:sp>
      <p:sp>
        <p:nvSpPr>
          <p:cNvPr id="698372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538433B-83F5-4DDC-95AA-797F067D6AC5}" type="slidenum"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itchFamily="34" charset="0"/>
                <a:ea typeface="+mn-ea"/>
                <a:cs typeface="Arial" pitchFamily="34" charset="0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65986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04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lvl="1"/>
            <a:r>
              <a:rPr lang="en-US" dirty="0">
                <a:latin typeface="Arial" pitchFamily="34" charset="0"/>
              </a:rPr>
              <a:t>The For Loop count terminal always coerces to a 32-bit signed integer.</a:t>
            </a:r>
          </a:p>
          <a:p>
            <a:pPr marL="0" lvl="1"/>
            <a:endParaRPr lang="en-US" dirty="0">
              <a:latin typeface="Arial" pitchFamily="34" charset="0"/>
            </a:endParaRPr>
          </a:p>
          <a:p>
            <a:pPr marL="0" lvl="1"/>
            <a:r>
              <a:rPr lang="en-US" dirty="0">
                <a:latin typeface="Arial" pitchFamily="34" charset="0"/>
              </a:rPr>
              <a:t>Typically, LabVIEW coerces </a:t>
            </a:r>
            <a:r>
              <a:rPr lang="en-US" dirty="0" err="1">
                <a:latin typeface="Arial" pitchFamily="34" charset="0"/>
              </a:rPr>
              <a:t>numerics</a:t>
            </a:r>
            <a:r>
              <a:rPr lang="en-US" dirty="0">
                <a:latin typeface="Arial" pitchFamily="34" charset="0"/>
              </a:rPr>
              <a:t> to the format with more bit representation.  However, the For Loop count terminal works in the opposite manner. If you wire a double-precision, floating-point numeric value to the 32-bit count terminal, LabVIEW coerces the larger numeric value to a 32-bit signed integer.  Although the conversion is contrary to normal conversion standards, it is necessary, because a For Loop can only execute an integer number of times. The For Loop count terminal will always coerce to a 32-bit signed integer data type.</a:t>
            </a:r>
          </a:p>
          <a:p>
            <a:pPr marL="0" lvl="1"/>
            <a:endParaRPr lang="en-US" dirty="0">
              <a:latin typeface="Arial" pitchFamily="34" charset="0"/>
            </a:endParaRPr>
          </a:p>
          <a:p>
            <a:endParaRPr lang="en-US" dirty="0">
              <a:latin typeface="Arial" pitchFamily="34" charset="0"/>
            </a:endParaRPr>
          </a:p>
        </p:txBody>
      </p:sp>
      <p:sp>
        <p:nvSpPr>
          <p:cNvPr id="700420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B915D43-2C98-4001-982F-607CE9A4538E}" type="slidenum"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itchFamily="34" charset="0"/>
                <a:ea typeface="+mn-ea"/>
                <a:cs typeface="Arial" pitchFamily="34" charset="0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1461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47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>
                <a:latin typeface="Arial" pitchFamily="34" charset="0"/>
              </a:rPr>
              <a:t>Cover mechanics of using shift registers in later slides; here just talk about why you need them.</a:t>
            </a:r>
          </a:p>
        </p:txBody>
      </p:sp>
      <p:sp>
        <p:nvSpPr>
          <p:cNvPr id="714756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33E24E-FCC1-4D85-B513-794956418E96}" type="slidenum"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itchFamily="34" charset="0"/>
                <a:ea typeface="+mn-ea"/>
                <a:cs typeface="Arial" pitchFamily="34" charset="0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5382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88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34" charset="0"/>
            </a:endParaRPr>
          </a:p>
        </p:txBody>
      </p:sp>
      <p:sp>
        <p:nvSpPr>
          <p:cNvPr id="718852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98A32B1-30C6-48D1-BD2A-5537969D163A}" type="slidenum"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itchFamily="34" charset="0"/>
                <a:ea typeface="+mn-ea"/>
                <a:cs typeface="Arial" pitchFamily="34" charset="0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00033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08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34" charset="0"/>
            </a:endParaRPr>
          </a:p>
        </p:txBody>
      </p:sp>
      <p:sp>
        <p:nvSpPr>
          <p:cNvPr id="720900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2F52CE-8E36-44AC-B4F9-8CEA94A10FFC}" type="slidenum"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itchFamily="34" charset="0"/>
                <a:ea typeface="+mn-ea"/>
                <a:cs typeface="Arial" pitchFamily="34" charset="0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134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29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34" charset="0"/>
            </a:endParaRPr>
          </a:p>
        </p:txBody>
      </p:sp>
      <p:sp>
        <p:nvSpPr>
          <p:cNvPr id="722948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99BD4C-51AB-4027-8DCE-91DB10AC7EA1}" type="slidenum"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itchFamily="34" charset="0"/>
                <a:ea typeface="+mn-ea"/>
                <a:cs typeface="Arial" pitchFamily="34" charset="0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2123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B44340-F3F5-4DFE-991E-C6058E0CD1D5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860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3738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1" y="4462319"/>
            <a:ext cx="5485279" cy="433243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tIns="82058">
            <a:normAutofit/>
          </a:bodyPr>
          <a:lstStyle/>
          <a:p>
            <a:pPr>
              <a:spcBef>
                <a:spcPct val="0"/>
              </a:spcBef>
              <a:tabLst>
                <a:tab pos="334787" algn="l"/>
                <a:tab pos="649628" algn="l"/>
                <a:tab pos="1299256" algn="l"/>
                <a:tab pos="1948884" algn="l"/>
                <a:tab pos="2598511" algn="l"/>
                <a:tab pos="3248139" algn="l"/>
                <a:tab pos="3897767" algn="l"/>
                <a:tab pos="4547395" algn="l"/>
                <a:tab pos="5197023" algn="l"/>
              </a:tabLst>
            </a:pPr>
            <a:r>
              <a:rPr lang="en-US" dirty="0">
                <a:ea typeface="SimSun" charset="-122"/>
              </a:rPr>
              <a:t>In the example on this slide,</a:t>
            </a:r>
            <a:r>
              <a:rPr lang="en-US" baseline="0" dirty="0">
                <a:ea typeface="SimSun" charset="-122"/>
              </a:rPr>
              <a:t> a</a:t>
            </a:r>
            <a:r>
              <a:rPr lang="en-US" dirty="0">
                <a:ea typeface="SimSun" charset="-122"/>
              </a:rPr>
              <a:t>n input of 0 would result in an output of 5 for the first iteration, 10 for the second iteration, and 15 for the third iteration. Shift registers are valuable for many applications that have memory or feedback between states. </a:t>
            </a:r>
          </a:p>
          <a:p>
            <a:pPr>
              <a:spcBef>
                <a:spcPct val="0"/>
              </a:spcBef>
              <a:tabLst>
                <a:tab pos="334787" algn="l"/>
                <a:tab pos="649628" algn="l"/>
                <a:tab pos="1299256" algn="l"/>
                <a:tab pos="1948884" algn="l"/>
                <a:tab pos="2598511" algn="l"/>
                <a:tab pos="3248139" algn="l"/>
                <a:tab pos="3897767" algn="l"/>
                <a:tab pos="4547395" algn="l"/>
                <a:tab pos="5197023" algn="l"/>
              </a:tabLst>
            </a:pPr>
            <a:endParaRPr lang="en-US" dirty="0">
              <a:ea typeface="SimSun" charset="-122"/>
            </a:endParaRPr>
          </a:p>
        </p:txBody>
      </p:sp>
      <p:pic>
        <p:nvPicPr>
          <p:cNvPr id="686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49456" y="6640080"/>
            <a:ext cx="4214813" cy="1451841"/>
          </a:xfrm>
          <a:prstGeom prst="rect">
            <a:avLst/>
          </a:prstGeom>
          <a:noFill/>
          <a:ln w="12600">
            <a:noFill/>
            <a:miter lim="800000"/>
            <a:headEnd/>
            <a:tailEnd/>
          </a:ln>
          <a:effectLst/>
        </p:spPr>
      </p:pic>
      <p:sp>
        <p:nvSpPr>
          <p:cNvPr id="68612" name="Rectangle 4"/>
          <p:cNvSpPr>
            <a:spLocks noChangeArrowheads="1"/>
          </p:cNvSpPr>
          <p:nvPr/>
        </p:nvSpPr>
        <p:spPr bwMode="auto">
          <a:xfrm>
            <a:off x="0" y="8766067"/>
            <a:ext cx="6858000" cy="235059"/>
          </a:xfrm>
          <a:prstGeom prst="rect">
            <a:avLst/>
          </a:prstGeom>
          <a:noFill/>
          <a:ln w="9360">
            <a:noFill/>
            <a:miter lim="800000"/>
            <a:headEnd/>
            <a:tailEnd/>
          </a:ln>
          <a:effectLst/>
        </p:spPr>
        <p:txBody>
          <a:bodyPr lIns="95950" tIns="47813" rIns="95950" bIns="47813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808"/>
              </a:spcBef>
              <a:spcAft>
                <a:spcPts val="0"/>
              </a:spcAft>
              <a:buClrTx/>
              <a:buSzTx/>
              <a:buFontTx/>
              <a:buNone/>
              <a:tabLst>
                <a:tab pos="213693" algn="l"/>
                <a:tab pos="3179757" algn="ctr"/>
                <a:tab pos="6104508" algn="r"/>
                <a:tab pos="6496279" algn="l"/>
              </a:tabLst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6" charset="0"/>
                <a:ea typeface="+mn-ea"/>
                <a:cs typeface="+mn-cs"/>
              </a:rPr>
              <a:t>	 </a:t>
            </a:r>
            <a:r>
              <a:rPr kumimoji="0" lang="en-US" sz="7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2" charset="0"/>
                <a:ea typeface="+mn-ea"/>
                <a:cs typeface="+mn-cs"/>
              </a:rPr>
              <a:t>Introduction to LabVIEW Hands-On 	83	ni.com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5173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9811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3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93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34" charset="0"/>
            </a:endParaRPr>
          </a:p>
        </p:txBody>
      </p:sp>
      <p:sp>
        <p:nvSpPr>
          <p:cNvPr id="739332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B76E9B9-A1EF-45CD-B410-F8F00F629664}" type="slidenum"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itchFamily="34" charset="0"/>
                <a:ea typeface="+mn-ea"/>
                <a:cs typeface="Arial" pitchFamily="34" charset="0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99437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3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13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34" charset="0"/>
            </a:endParaRPr>
          </a:p>
        </p:txBody>
      </p:sp>
      <p:sp>
        <p:nvSpPr>
          <p:cNvPr id="741380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28CC1F5-3947-4954-8EDC-6B324C4EC403}" type="slidenum"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itchFamily="34" charset="0"/>
                <a:ea typeface="+mn-ea"/>
                <a:cs typeface="Arial" pitchFamily="34" charset="0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98177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4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34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>
                <a:latin typeface="Arial" pitchFamily="34" charset="0"/>
              </a:rPr>
              <a:t>Boolean input to the selector terminal creates two cases: True and False</a:t>
            </a:r>
          </a:p>
          <a:p>
            <a:endParaRPr lang="en-US">
              <a:latin typeface="Arial" pitchFamily="34" charset="0"/>
            </a:endParaRPr>
          </a:p>
          <a:p>
            <a:r>
              <a:rPr lang="en-US">
                <a:latin typeface="Arial" pitchFamily="34" charset="0"/>
              </a:rPr>
              <a:t>Integer or string input to the selector terminal creates multiple cases.</a:t>
            </a:r>
          </a:p>
          <a:p>
            <a:pPr lvl="1"/>
            <a:r>
              <a:rPr lang="en-US">
                <a:latin typeface="Arial" pitchFamily="34" charset="0"/>
              </a:rPr>
              <a:t>- Developer must add a case for each integer or string as necessary.</a:t>
            </a:r>
          </a:p>
          <a:p>
            <a:pPr lvl="1"/>
            <a:r>
              <a:rPr lang="en-US">
                <a:latin typeface="Arial" pitchFamily="34" charset="0"/>
              </a:rPr>
              <a:t>- If an undefined integer or strings is wired to the terminal, LabVIEW uses the Default case.</a:t>
            </a:r>
          </a:p>
          <a:p>
            <a:endParaRPr lang="en-US">
              <a:latin typeface="Arial" pitchFamily="34" charset="0"/>
            </a:endParaRPr>
          </a:p>
          <a:p>
            <a:r>
              <a:rPr lang="en-US">
                <a:latin typeface="Arial" pitchFamily="34" charset="0"/>
              </a:rPr>
              <a:t>Enums</a:t>
            </a:r>
          </a:p>
          <a:p>
            <a:pPr lvl="1"/>
            <a:r>
              <a:rPr lang="en-US">
                <a:latin typeface="Arial" pitchFamily="34" charset="0"/>
              </a:rPr>
              <a:t>- Gives users a list of items from which to select a case.</a:t>
            </a:r>
          </a:p>
          <a:p>
            <a:pPr lvl="1"/>
            <a:r>
              <a:rPr lang="en-US">
                <a:latin typeface="Arial" pitchFamily="34" charset="0"/>
              </a:rPr>
              <a:t>- The case selector displays a case for each item in the enumerated type control. </a:t>
            </a:r>
          </a:p>
          <a:p>
            <a:endParaRPr lang="en-US">
              <a:latin typeface="Arial" pitchFamily="34" charset="0"/>
            </a:endParaRPr>
          </a:p>
          <a:p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45782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4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54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34" charset="0"/>
            </a:endParaRPr>
          </a:p>
        </p:txBody>
      </p:sp>
      <p:sp>
        <p:nvSpPr>
          <p:cNvPr id="745476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A7957F2-1CD4-4C8A-9A12-503BC27B6C34}" type="slidenum"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itchFamily="34" charset="0"/>
                <a:ea typeface="+mn-ea"/>
                <a:cs typeface="Arial" pitchFamily="34" charset="0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16327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84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lvl="1"/>
            <a:r>
              <a:rPr lang="en-US">
                <a:latin typeface="Arial" pitchFamily="34" charset="0"/>
              </a:rPr>
              <a:t>Enums are useful because they make strings equivalent to numbers, and it is easier to manipulate numbers than strings on the block diagram.</a:t>
            </a:r>
          </a:p>
          <a:p>
            <a:pPr marL="0" lvl="1"/>
            <a:endParaRPr lang="en-US">
              <a:latin typeface="Arial" pitchFamily="34" charset="0"/>
            </a:endParaRPr>
          </a:p>
          <a:p>
            <a:pPr marL="0" lvl="1"/>
            <a:r>
              <a:rPr lang="en-US">
                <a:latin typeface="Arial" pitchFamily="34" charset="0"/>
              </a:rPr>
              <a:t>Point out that the data type of the enum terminal is blue, showing that the enum is passing an integer value.</a:t>
            </a:r>
          </a:p>
          <a:p>
            <a:pPr marL="0" lvl="1"/>
            <a:endParaRPr lang="en-US">
              <a:latin typeface="Arial" pitchFamily="34" charset="0"/>
            </a:endParaRPr>
          </a:p>
          <a:p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21898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 dirty="0">
                <a:latin typeface="Arial" pitchFamily="34" charset="0"/>
              </a:rPr>
              <a:t>Demonstrate the creation of a While Loop.</a:t>
            </a:r>
          </a:p>
          <a:p>
            <a:pPr>
              <a:defRPr/>
            </a:pPr>
            <a:endParaRPr lang="en-US" dirty="0">
              <a:latin typeface="Arial" pitchFamily="34" charset="0"/>
            </a:endParaRPr>
          </a:p>
          <a:p>
            <a:pPr>
              <a:defRPr/>
            </a:pPr>
            <a:r>
              <a:rPr lang="en-US" dirty="0">
                <a:latin typeface="Arial" pitchFamily="34" charset="0"/>
              </a:rPr>
              <a:t>To create a While Loop complete the following:</a:t>
            </a:r>
          </a:p>
          <a:p>
            <a:pPr marL="228600" indent="-228600">
              <a:buFont typeface="+mj-lt"/>
              <a:buAutoNum type="arabicPeriod"/>
              <a:defRPr/>
            </a:pPr>
            <a:r>
              <a:rPr lang="en-US" dirty="0">
                <a:latin typeface="Arial" pitchFamily="34" charset="0"/>
              </a:rPr>
              <a:t>Select the While Loop from the palette.</a:t>
            </a:r>
          </a:p>
          <a:p>
            <a:pPr marL="228600" indent="-228600">
              <a:buFont typeface="+mj-lt"/>
              <a:buAutoNum type="arabicPeriod"/>
              <a:defRPr/>
            </a:pPr>
            <a:r>
              <a:rPr lang="en-US" dirty="0">
                <a:latin typeface="Arial" pitchFamily="34" charset="0"/>
              </a:rPr>
              <a:t>Use the cursor to drag a selection rectangle around the section of the block diagram you want to repeat.</a:t>
            </a:r>
          </a:p>
          <a:p>
            <a:pPr marL="228600" indent="-228600">
              <a:buFont typeface="+mj-lt"/>
              <a:buAutoNum type="arabicPeriod"/>
              <a:defRPr/>
            </a:pPr>
            <a:r>
              <a:rPr lang="en-US" dirty="0">
                <a:latin typeface="Arial" pitchFamily="34" charset="0"/>
              </a:rPr>
              <a:t>When you release the mouse button, a While Loop boundary encloses the section you selected.</a:t>
            </a:r>
          </a:p>
          <a:p>
            <a:pPr marL="228600" indent="-228600">
              <a:buFont typeface="+mj-lt"/>
              <a:buAutoNum type="arabicPeriod"/>
              <a:defRPr/>
            </a:pPr>
            <a:r>
              <a:rPr lang="en-US" dirty="0">
                <a:latin typeface="Arial" pitchFamily="34" charset="0"/>
              </a:rPr>
              <a:t>Add block diagram objects to the While Loop by dragging and dropping them inside the While Loop.</a:t>
            </a:r>
          </a:p>
        </p:txBody>
      </p:sp>
      <p:sp>
        <p:nvSpPr>
          <p:cNvPr id="676868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1F46CF4-420E-41B8-AEB0-C25AF445176F}" type="slidenum"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itchFamily="34" charset="0"/>
                <a:ea typeface="+mn-ea"/>
                <a:cs typeface="Arial" pitchFamily="34" charset="0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1798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>
                <a:latin typeface="Arial" pitchFamily="34" charset="0"/>
              </a:rPr>
              <a:t>By default the iteration terminal is in lower right corner of the While Loop and the conditional terminal is in the lower left corner.  </a:t>
            </a:r>
          </a:p>
          <a:p>
            <a:endParaRPr lang="en-US">
              <a:latin typeface="Arial" pitchFamily="34" charset="0"/>
            </a:endParaRPr>
          </a:p>
          <a:p>
            <a:r>
              <a:rPr lang="en-US">
                <a:latin typeface="Arial" pitchFamily="34" charset="0"/>
              </a:rPr>
              <a:t>The conditional terminal defaults to Stop if True.  However, you can also modify it to use Continue if True.  Most applications use Stop if True.</a:t>
            </a:r>
          </a:p>
        </p:txBody>
      </p:sp>
      <p:sp>
        <p:nvSpPr>
          <p:cNvPr id="678916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D299417-1D83-4A91-999F-1829D82C492D}" type="slidenum"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itchFamily="34" charset="0"/>
                <a:ea typeface="+mn-ea"/>
                <a:cs typeface="Arial" pitchFamily="34" charset="0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71700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34" charset="0"/>
            </a:endParaRPr>
          </a:p>
        </p:txBody>
      </p:sp>
      <p:sp>
        <p:nvSpPr>
          <p:cNvPr id="680964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677CACB-508E-4F96-8D6C-2971393744A2}" type="slidenum"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itchFamily="34" charset="0"/>
                <a:ea typeface="+mn-ea"/>
                <a:cs typeface="Arial" pitchFamily="34" charset="0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67852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34" charset="0"/>
            </a:endParaRPr>
          </a:p>
        </p:txBody>
      </p:sp>
      <p:sp>
        <p:nvSpPr>
          <p:cNvPr id="683012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D6C891B-5D84-44DB-868D-40DC7D17F3D3}" type="slidenum"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itchFamily="34" charset="0"/>
                <a:ea typeface="+mn-ea"/>
                <a:cs typeface="Arial" pitchFamily="34" charset="0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82848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6955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34" charset="0"/>
            </a:endParaRPr>
          </a:p>
        </p:txBody>
      </p:sp>
      <p:sp>
        <p:nvSpPr>
          <p:cNvPr id="690180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5EB24C0-0176-4922-91A6-794E9307727E}" type="slidenum"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itchFamily="34" charset="0"/>
                <a:ea typeface="+mn-ea"/>
                <a:cs typeface="Arial" pitchFamily="34" charset="0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9604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34" charset="0"/>
            </a:endParaRPr>
          </a:p>
        </p:txBody>
      </p:sp>
      <p:sp>
        <p:nvSpPr>
          <p:cNvPr id="692228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7B6C7A5-825D-4560-840E-35EAAECF0C92}" type="slidenum"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itchFamily="34" charset="0"/>
                <a:ea typeface="+mn-ea"/>
                <a:cs typeface="Arial" pitchFamily="34" charset="0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152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6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6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DEEEF-D82C-4C4F-90E7-883C15BE22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2D1978-3117-4B95-B7A2-1556D3A9A8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B5869-1BD7-4BC1-878E-60C516FD1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D290A-21F9-4E1C-B7AF-B10180783387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333F34-04DF-47B9-AE35-346D5AA2C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DE34E-05F9-4EEC-94F4-ED7A5BFAB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F05DB-2E02-4D57-9F19-70011254F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203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215A8-8321-4D18-B552-FA34EA3D9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55956F-9D02-4113-BEB7-3B6A775090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B1222-D32E-44F3-A74C-24207AB3B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D290A-21F9-4E1C-B7AF-B10180783387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5295F-1E3A-4F5A-919E-4A71E9BFF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FA1A5B-1D4B-47FF-A311-C6E529D8C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F05DB-2E02-4D57-9F19-70011254F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345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05039D-8810-4466-A9A9-31C9C170C3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4D471B-52E3-4A8C-9135-0F5027D815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B4B8A-2317-4CCD-9916-364E01FB6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D290A-21F9-4E1C-B7AF-B10180783387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D6052A-996B-43D2-A785-1B4F650EF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37796-F6CF-47FF-B9A5-1D4C81046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F05DB-2E02-4D57-9F19-70011254F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814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914400" y="990600"/>
            <a:ext cx="10363200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63084" y="1295401"/>
            <a:ext cx="10363200" cy="1295400"/>
          </a:xfrm>
        </p:spPr>
        <p:txBody>
          <a:bodyPr anchor="b"/>
          <a:lstStyle>
            <a:lvl1pPr algn="l">
              <a:defRPr sz="4000" b="1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43200"/>
            <a:ext cx="10363200" cy="3048000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09600" y="6248401"/>
            <a:ext cx="711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55545-BBCF-4BE9-AB87-C8FCBC31EE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662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09600" y="6248401"/>
            <a:ext cx="711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55545-BBCF-4BE9-AB87-C8FCBC31EE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6184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09600" y="6248401"/>
            <a:ext cx="711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55545-BBCF-4BE9-AB87-C8FCBC31EE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0228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09600" y="6248401"/>
            <a:ext cx="711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55545-BBCF-4BE9-AB87-C8FCBC31EE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4830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09600" y="6248401"/>
            <a:ext cx="711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55545-BBCF-4BE9-AB87-C8FCBC31EE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62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09600" y="6248401"/>
            <a:ext cx="711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55545-BBCF-4BE9-AB87-C8FCBC31EE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4135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09600" y="6248401"/>
            <a:ext cx="711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55545-BBCF-4BE9-AB87-C8FCBC31EE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1230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914400" y="990600"/>
            <a:ext cx="10363200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63084" y="1295401"/>
            <a:ext cx="10363200" cy="1295400"/>
          </a:xfrm>
        </p:spPr>
        <p:txBody>
          <a:bodyPr anchor="b"/>
          <a:lstStyle>
            <a:lvl1pPr algn="l">
              <a:defRPr sz="4000" b="1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43200"/>
            <a:ext cx="10363200" cy="3048000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09600" y="6248401"/>
            <a:ext cx="711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55545-BBCF-4BE9-AB87-C8FCBC31EE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291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88AC0-A442-47DD-ABCA-E524740C5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A3133-897E-4133-A969-D2747059F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DDA4D-F45C-49BB-8E6B-FD744622D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D290A-21F9-4E1C-B7AF-B10180783387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C71A75-5D8D-45BD-86AC-5E70DC6AF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CEC03-17AE-4067-B9A5-2532EC11F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F05DB-2E02-4D57-9F19-70011254F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468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09600" y="6248401"/>
            <a:ext cx="711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55545-BBCF-4BE9-AB87-C8FCBC31EE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3975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09600" y="6248401"/>
            <a:ext cx="711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55545-BBCF-4BE9-AB87-C8FCBC31EE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5666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09600" y="6248401"/>
            <a:ext cx="711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55545-BBCF-4BE9-AB87-C8FCBC31EE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78965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09600" y="6248401"/>
            <a:ext cx="711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55545-BBCF-4BE9-AB87-C8FCBC31EE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03335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914400" y="990600"/>
            <a:ext cx="10363200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63084" y="1295401"/>
            <a:ext cx="10363200" cy="1295400"/>
          </a:xfrm>
        </p:spPr>
        <p:txBody>
          <a:bodyPr anchor="b"/>
          <a:lstStyle>
            <a:lvl1pPr algn="l">
              <a:defRPr sz="4000" b="1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43200"/>
            <a:ext cx="10363200" cy="3048000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09600" y="6248401"/>
            <a:ext cx="711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55545-BBCF-4BE9-AB87-C8FCBC31EE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87992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09600" y="6248401"/>
            <a:ext cx="711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55545-BBCF-4BE9-AB87-C8FCBC31EE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37517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09600" y="6248401"/>
            <a:ext cx="711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55545-BBCF-4BE9-AB87-C8FCBC31EE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47604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09600" y="6248401"/>
            <a:ext cx="711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55545-BBCF-4BE9-AB87-C8FCBC31EE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1937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09600" y="6248401"/>
            <a:ext cx="711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55545-BBCF-4BE9-AB87-C8FCBC31EE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13779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17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D886B-2F9F-4D14-9B3E-85CD43546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EC655F-36F8-408E-818A-A8F7799CF5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6F1EC3-3ABA-4E7B-AEB2-1F7157FFC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D290A-21F9-4E1C-B7AF-B10180783387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B683CE-0250-4967-9A44-C1E7B0D52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08F8F-8422-4318-804B-5BF68A0F4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F05DB-2E02-4D57-9F19-70011254F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6875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87401" y="921221"/>
            <a:ext cx="10737849" cy="2498255"/>
          </a:xfrm>
        </p:spPr>
        <p:txBody>
          <a:bodyPr anchor="b">
            <a:normAutofit/>
          </a:bodyPr>
          <a:lstStyle>
            <a:lvl1pPr algn="ctr">
              <a:lnSpc>
                <a:spcPts val="4498"/>
              </a:lnSpc>
              <a:defRPr sz="4500" spc="-15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87400" y="3634650"/>
            <a:ext cx="10737851" cy="771274"/>
          </a:xfrm>
        </p:spPr>
        <p:txBody>
          <a:bodyPr>
            <a:noAutofit/>
          </a:bodyPr>
          <a:lstStyle>
            <a:lvl1pPr marL="0" indent="0" algn="ctr">
              <a:buNone/>
              <a:defRPr sz="23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81202025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71427100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743699" y="921221"/>
            <a:ext cx="10737849" cy="2498255"/>
          </a:xfrm>
        </p:spPr>
        <p:txBody>
          <a:bodyPr anchor="b">
            <a:normAutofit/>
          </a:bodyPr>
          <a:lstStyle>
            <a:lvl1pPr algn="ctr">
              <a:lnSpc>
                <a:spcPts val="4498"/>
              </a:lnSpc>
              <a:defRPr sz="4500" spc="-15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47061526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ustomer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Customer confidential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858543" y="6344219"/>
            <a:ext cx="474916" cy="276999"/>
          </a:xfrm>
          <a:prstGeom prst="rect">
            <a:avLst/>
          </a:prstGeom>
        </p:spPr>
        <p:txBody>
          <a:bodyPr vert="horz" lIns="91435" tIns="45717" rIns="91435" bIns="45717" rtlCol="0" anchor="ctr"/>
          <a:lstStyle>
            <a:defPPr>
              <a:defRPr lang="en-US"/>
            </a:defPPr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Univers LT Std 45 Light"/>
                <a:cs typeface="Univers LT Std 45 Light"/>
              </a:defRPr>
            </a:lvl1pPr>
          </a:lstStyle>
          <a:p>
            <a:pPr lvl="0"/>
            <a:fld id="{C53BE2A3-E884-4DA2-864E-54215D46267C}" type="slidenum">
              <a:rPr lang="en-US" sz="1100" smtClean="0"/>
              <a:pPr lvl="0"/>
              <a:t>‹#›</a:t>
            </a:fld>
            <a:endParaRPr lang="en-US" sz="1100" dirty="0"/>
          </a:p>
        </p:txBody>
      </p:sp>
      <p:sp>
        <p:nvSpPr>
          <p:cNvPr id="5" name="TextBox 4"/>
          <p:cNvSpPr txBox="1"/>
          <p:nvPr/>
        </p:nvSpPr>
        <p:spPr>
          <a:xfrm>
            <a:off x="1136186" y="6331278"/>
            <a:ext cx="2037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|  </a:t>
            </a:r>
            <a:r>
              <a:rPr lang="en-US" sz="1200" b="1" dirty="0">
                <a:solidFill>
                  <a:schemeClr val="accent2"/>
                </a:solidFill>
                <a:latin typeface="+mn-lt"/>
              </a:rPr>
              <a:t>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54648450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NI confidential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858543" y="6344219"/>
            <a:ext cx="474916" cy="276999"/>
          </a:xfrm>
          <a:prstGeom prst="rect">
            <a:avLst/>
          </a:prstGeom>
        </p:spPr>
        <p:txBody>
          <a:bodyPr vert="horz" lIns="91435" tIns="45717" rIns="91435" bIns="45717" rtlCol="0" anchor="ctr"/>
          <a:lstStyle>
            <a:defPPr>
              <a:defRPr lang="en-US"/>
            </a:defPPr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Univers LT Std 45 Light"/>
                <a:cs typeface="Univers LT Std 45 Light"/>
              </a:defRPr>
            </a:lvl1pPr>
          </a:lstStyle>
          <a:p>
            <a:pPr lvl="0"/>
            <a:fld id="{C53BE2A3-E884-4DA2-864E-54215D46267C}" type="slidenum">
              <a:rPr lang="en-US" sz="1100" smtClean="0"/>
              <a:pPr lvl="0"/>
              <a:t>‹#›</a:t>
            </a:fld>
            <a:endParaRPr lang="en-US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1136185" y="6331278"/>
            <a:ext cx="14272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|  </a:t>
            </a:r>
            <a:r>
              <a:rPr lang="en-US" sz="1200" b="0" dirty="0">
                <a:solidFill>
                  <a:schemeClr val="tx1"/>
                </a:solidFill>
                <a:latin typeface="+mn-lt"/>
              </a:rPr>
              <a:t>NI</a:t>
            </a:r>
            <a:r>
              <a:rPr lang="en-US" sz="1200" b="0" baseline="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200" b="0" dirty="0">
                <a:solidFill>
                  <a:schemeClr val="tx1"/>
                </a:solidFill>
                <a:latin typeface="+mn-lt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89982788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1913" y="142829"/>
            <a:ext cx="10965304" cy="964092"/>
          </a:xfrm>
        </p:spPr>
        <p:txBody>
          <a:bodyPr/>
          <a:lstStyle/>
          <a:p>
            <a:r>
              <a:rPr lang="en-US" dirty="0"/>
              <a:t>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3881" y="1118153"/>
            <a:ext cx="5384800" cy="4949008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7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97600" y="1118153"/>
            <a:ext cx="5384800" cy="4949008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7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4850701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6262" y="1121384"/>
            <a:ext cx="10898989" cy="4949008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7172590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626261" y="448734"/>
            <a:ext cx="10970956" cy="5621659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2676457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1" y="6384638"/>
            <a:ext cx="2844800" cy="365125"/>
          </a:xfrm>
          <a:prstGeom prst="rect">
            <a:avLst/>
          </a:prstGeom>
        </p:spPr>
        <p:txBody>
          <a:bodyPr lIns="64264" tIns="32132" rIns="64264" bIns="32132"/>
          <a:lstStyle/>
          <a:p>
            <a:fld id="{58EBE789-4C61-4BC5-8561-CD900AE7C768}" type="datetimeFigureOut">
              <a:rPr lang="en-US" smtClean="0"/>
              <a:pPr/>
              <a:t>3/2/2019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lIns="91435" tIns="45717" rIns="91435" bIns="45717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660900" y="6384638"/>
            <a:ext cx="2844800" cy="365125"/>
          </a:xfrm>
          <a:prstGeom prst="rect">
            <a:avLst/>
          </a:prstGeom>
        </p:spPr>
        <p:txBody>
          <a:bodyPr lIns="64264" tIns="32132" rIns="64264" bIns="32132"/>
          <a:lstStyle/>
          <a:p>
            <a:fld id="{68F5889E-DB3C-4AF6-9D0E-F955A2C7A9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2013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304801"/>
            <a:ext cx="107696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11200" y="1514475"/>
            <a:ext cx="5283200" cy="4286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514475"/>
            <a:ext cx="5283200" cy="4286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9245600" y="6534151"/>
            <a:ext cx="2844800" cy="476250"/>
          </a:xfrm>
          <a:prstGeom prst="rect">
            <a:avLst/>
          </a:prstGeom>
        </p:spPr>
        <p:txBody>
          <a:bodyPr/>
          <a:lstStyle>
            <a:lvl1pPr algn="ctr" eaLnBrk="0" hangingPunct="0">
              <a:defRPr b="1">
                <a:solidFill>
                  <a:srgbClr val="FFFFFF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fld id="{96646B6E-4D4E-4929-B9CF-38547E5527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400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CFA1A-287C-4BAC-A076-9DB6E1380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B08AD-7BEA-4E30-9675-31965429B0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6BD84D-667A-4696-A63E-F1D9350793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3CAAA7-978E-4959-AC73-CB810EC9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D290A-21F9-4E1C-B7AF-B10180783387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75E8F3-2E35-4EE5-BFDF-C0363E9E0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4A8CE9-5ED4-492E-92D0-2F13F2619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F05DB-2E02-4D57-9F19-70011254F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41300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641" y="273629"/>
            <a:ext cx="10968960" cy="11434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8640" y="1604330"/>
            <a:ext cx="5391360" cy="45249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84321" y="1604330"/>
            <a:ext cx="5393280" cy="2193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84321" y="3935934"/>
            <a:ext cx="5393280" cy="2193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0"/>
          </p:nvPr>
        </p:nvSpPr>
        <p:spPr>
          <a:xfrm>
            <a:off x="608641" y="6247376"/>
            <a:ext cx="2837760" cy="47093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8EBE789-4C61-4BC5-8561-CD900AE7C768}" type="datetimeFigureOut">
              <a:rPr lang="en-US" smtClean="0"/>
              <a:pPr/>
              <a:t>3/2/2019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idx="11"/>
          </p:nvPr>
        </p:nvSpPr>
        <p:spPr>
          <a:xfrm>
            <a:off x="4170240" y="6247376"/>
            <a:ext cx="3863040" cy="47093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2"/>
          </p:nvPr>
        </p:nvSpPr>
        <p:spPr>
          <a:xfrm>
            <a:off x="8741761" y="6247376"/>
            <a:ext cx="2837760" cy="47093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8F5889E-DB3C-4AF6-9D0E-F955A2C7A9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2240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>
          <a:xfrm>
            <a:off x="608641" y="6247376"/>
            <a:ext cx="2837760" cy="47093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8EBE789-4C61-4BC5-8561-CD900AE7C768}" type="datetimeFigureOut">
              <a:rPr lang="en-US" smtClean="0"/>
              <a:pPr/>
              <a:t>3/2/2019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4170240" y="6247376"/>
            <a:ext cx="3863040" cy="47093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>
          <a:xfrm>
            <a:off x="8741761" y="6247376"/>
            <a:ext cx="2837760" cy="47093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8F5889E-DB3C-4AF6-9D0E-F955A2C7A9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0080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09600" y="6248401"/>
            <a:ext cx="711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55545-BBCF-4BE9-AB87-C8FCBC31EE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18207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09600" y="6248401"/>
            <a:ext cx="711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55545-BBCF-4BE9-AB87-C8FCBC31EE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41964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09600" y="6248401"/>
            <a:ext cx="711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55545-BBCF-4BE9-AB87-C8FCBC31EE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91338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09600" y="6248401"/>
            <a:ext cx="711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55545-BBCF-4BE9-AB87-C8FCBC31EE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18158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09600" y="6248401"/>
            <a:ext cx="711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55545-BBCF-4BE9-AB87-C8FCBC31EE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310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8396C-D137-46BE-8B92-D094D268C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EAC04F-EAD7-4D3B-8B41-9312255061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8D2F12-3DFC-4DFC-9826-3F64AC6004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AE77F4-C747-42F3-AB22-FADF190CDA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296060-CB2E-44A4-8203-D5309C0615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78DBA6-849E-498E-A7A2-D948D25B7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D290A-21F9-4E1C-B7AF-B10180783387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982B7A-B953-4309-B84D-042F74422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AC2E09-1C4E-490D-9082-DE64B0E67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F05DB-2E02-4D57-9F19-70011254F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846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AC339-3456-477C-BF06-C512D78F6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3F2F09-9DDF-4A52-B68C-268CB37D7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D290A-21F9-4E1C-B7AF-B10180783387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380F5B-AF41-4325-B87E-9B7A2A438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0AC031-4B65-4114-B8DC-E3DBEA1EA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F05DB-2E02-4D57-9F19-70011254F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960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B55E20-0EFB-4296-A13D-9E900BE13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D290A-21F9-4E1C-B7AF-B10180783387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8C6F93-9A63-49DC-9623-AD6DE11E0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38F8B-3967-4CD1-9FDB-368154D7B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F05DB-2E02-4D57-9F19-70011254F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903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323C8-C9C9-407B-BBCE-54C1B353E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B8F33-FD9D-434C-9B9F-8A2321B61E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4EE797-DA9D-4E3E-8DCC-BE38F1F727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F542CF-CA5D-4D02-B7F2-777E5ECAD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D290A-21F9-4E1C-B7AF-B10180783387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6D836A-689B-481A-9F01-5FC334DE2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A39A33-8486-4F4F-9BE5-D457EBCA7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F05DB-2E02-4D57-9F19-70011254F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837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04C41-2B82-4D1A-BA30-42EACD25A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B323B0-AFFE-4D7D-AC23-4360A80F4C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887220-1486-4B78-AF96-7EB29B9BC5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3FB84D-3E49-44E1-98E6-3376B8A5D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D290A-21F9-4E1C-B7AF-B10180783387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7D0B49-36B0-4414-A6F2-0B750FF39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22E955-FBB0-41D3-93C9-EA2B47B98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F05DB-2E02-4D57-9F19-70011254F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984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3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4.x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15.xml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16.xml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4.xml"/><Relationship Id="rId1" Type="http://schemas.openxmlformats.org/officeDocument/2006/relationships/slideLayout" Target="../slideLayouts/slideLayout17.xml"/></Relationships>
</file>

<file path=ppt/slideMasters/_rels/slideMaster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5.xml"/><Relationship Id="rId1" Type="http://schemas.openxmlformats.org/officeDocument/2006/relationships/slideLayout" Target="../slideLayouts/slideLayout18.xml"/></Relationships>
</file>

<file path=ppt/slideMasters/_rels/slideMaster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6.xml"/><Relationship Id="rId1" Type="http://schemas.openxmlformats.org/officeDocument/2006/relationships/slideLayout" Target="../slideLayouts/slideLayout19.xml"/></Relationships>
</file>

<file path=ppt/slideMasters/_rels/slideMaster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7.xml"/><Relationship Id="rId1" Type="http://schemas.openxmlformats.org/officeDocument/2006/relationships/slideLayout" Target="../slideLayouts/slideLayout20.xml"/></Relationships>
</file>

<file path=ppt/slideMasters/_rels/slideMaster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8.xml"/><Relationship Id="rId1" Type="http://schemas.openxmlformats.org/officeDocument/2006/relationships/slideLayout" Target="../slideLayouts/slideLayout21.xml"/></Relationships>
</file>

<file path=ppt/slideMasters/_rels/slideMaster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9.xml"/><Relationship Id="rId1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theme" Target="../theme/theme2.xml"/></Relationships>
</file>

<file path=ppt/slideMasters/_rels/slideMaster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0.xml"/><Relationship Id="rId1" Type="http://schemas.openxmlformats.org/officeDocument/2006/relationships/slideLayout" Target="../slideLayouts/slideLayout23.xml"/></Relationships>
</file>

<file path=ppt/slideMasters/_rels/slideMaster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1.xml"/><Relationship Id="rId1" Type="http://schemas.openxmlformats.org/officeDocument/2006/relationships/slideLayout" Target="../slideLayouts/slideLayout24.xml"/></Relationships>
</file>

<file path=ppt/slideMasters/_rels/slideMaster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2.xml"/><Relationship Id="rId1" Type="http://schemas.openxmlformats.org/officeDocument/2006/relationships/slideLayout" Target="../slideLayouts/slideLayout25.xml"/></Relationships>
</file>

<file path=ppt/slideMasters/_rels/slideMaster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3.xml"/><Relationship Id="rId1" Type="http://schemas.openxmlformats.org/officeDocument/2006/relationships/slideLayout" Target="../slideLayouts/slideLayout26.xml"/></Relationships>
</file>

<file path=ppt/slideMasters/_rels/slideMaster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4.xml"/><Relationship Id="rId1" Type="http://schemas.openxmlformats.org/officeDocument/2006/relationships/slideLayout" Target="../slideLayouts/slideLayout27.xml"/></Relationships>
</file>

<file path=ppt/slideMasters/_rels/slideMaster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5.xml"/><Relationship Id="rId1" Type="http://schemas.openxmlformats.org/officeDocument/2006/relationships/slideLayout" Target="../slideLayouts/slideLayout28.xml"/></Relationships>
</file>

<file path=ppt/slideMasters/_rels/slideMaster2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theme" Target="../theme/theme26.xml"/></Relationships>
</file>

<file path=ppt/slideMasters/_rels/slideMaster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7.xml"/><Relationship Id="rId1" Type="http://schemas.openxmlformats.org/officeDocument/2006/relationships/slideLayout" Target="../slideLayouts/slideLayout42.xml"/></Relationships>
</file>

<file path=ppt/slideMasters/_rels/slideMaster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theme" Target="../theme/theme28.xml"/></Relationships>
</file>

<file path=ppt/slideMasters/_rels/slideMaster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9.xml"/><Relationship Id="rId1" Type="http://schemas.openxmlformats.org/officeDocument/2006/relationships/slideLayout" Target="../slideLayouts/slideLayout43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theme" Target="../theme/theme3.xml"/></Relationships>
</file>

<file path=ppt/slideMasters/_rels/slideMaster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30.xml"/><Relationship Id="rId1" Type="http://schemas.openxmlformats.org/officeDocument/2006/relationships/slideLayout" Target="../slideLayouts/slideLayout44.xml"/></Relationships>
</file>

<file path=ppt/slideMasters/_rels/slideMaster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31.xml"/><Relationship Id="rId1" Type="http://schemas.openxmlformats.org/officeDocument/2006/relationships/slideLayout" Target="../slideLayouts/slideLayout45.xml"/></Relationships>
</file>

<file path=ppt/slideMasters/_rels/slideMaster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theme" Target="../theme/theme32.xml"/></Relationships>
</file>

<file path=ppt/slideMasters/_rels/slideMaster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33.xml"/><Relationship Id="rId1" Type="http://schemas.openxmlformats.org/officeDocument/2006/relationships/slideLayout" Target="../slideLayouts/slideLayout46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74E499-3838-47CE-9F64-133E150F4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9C679D-8754-4A03-8DE8-EA92E5EA15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AFB54A-EAA0-4E4E-A680-4561DDE0D5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3D290A-21F9-4E1C-B7AF-B10180783387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C59EE-351B-4929-9755-C862A463CC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70B7E4-FD9B-472E-9784-FCD1337CB2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F05DB-2E02-4D57-9F19-70011254F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651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577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5780" name="Picture 7" descr="nilogo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5588000" y="6248401"/>
            <a:ext cx="28448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5781" name="TextBox 8"/>
          <p:cNvSpPr txBox="1">
            <a:spLocks noChangeArrowheads="1"/>
          </p:cNvSpPr>
          <p:nvPr/>
        </p:nvSpPr>
        <p:spPr bwMode="auto">
          <a:xfrm>
            <a:off x="9347200" y="6305550"/>
            <a:ext cx="2641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>
                <a:solidFill>
                  <a:srgbClr val="5E84B8"/>
                </a:solidFill>
              </a:rPr>
              <a:t>ni.com/training</a:t>
            </a: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8953500" y="6515100"/>
            <a:ext cx="381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09600" y="6248401"/>
            <a:ext cx="711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55545-BBCF-4BE9-AB87-C8FCBC31EE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049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233363" indent="-233363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3838" algn="l" rtl="0" eaLnBrk="0" fontAlgn="base" hangingPunct="0">
        <a:spcBef>
          <a:spcPct val="20000"/>
        </a:spcBef>
        <a:spcAft>
          <a:spcPct val="0"/>
        </a:spcAft>
        <a:buFont typeface="Arial Narrow" pitchFamily="34" charset="0"/>
        <a:buChar char="−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690563" indent="-233363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-214313" algn="l" rtl="0" eaLnBrk="0" fontAlgn="base" hangingPunct="0">
        <a:spcBef>
          <a:spcPct val="20000"/>
        </a:spcBef>
        <a:spcAft>
          <a:spcPct val="0"/>
        </a:spcAft>
        <a:buFont typeface="Arial Narrow" pitchFamily="34" charset="0"/>
        <a:buChar char="−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680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6804" name="Picture 7" descr="nilogo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5588000" y="6248401"/>
            <a:ext cx="28448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6805" name="TextBox 8"/>
          <p:cNvSpPr txBox="1">
            <a:spLocks noChangeArrowheads="1"/>
          </p:cNvSpPr>
          <p:nvPr/>
        </p:nvSpPr>
        <p:spPr bwMode="auto">
          <a:xfrm>
            <a:off x="9347200" y="6305550"/>
            <a:ext cx="2641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>
                <a:solidFill>
                  <a:srgbClr val="5E84B8"/>
                </a:solidFill>
              </a:rPr>
              <a:t>ni.com/training</a:t>
            </a: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8953500" y="6515100"/>
            <a:ext cx="381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09600" y="6248401"/>
            <a:ext cx="711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55545-BBCF-4BE9-AB87-C8FCBC31EE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510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233363" indent="-233363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3838" algn="l" rtl="0" eaLnBrk="0" fontAlgn="base" hangingPunct="0">
        <a:spcBef>
          <a:spcPct val="20000"/>
        </a:spcBef>
        <a:spcAft>
          <a:spcPct val="0"/>
        </a:spcAft>
        <a:buFont typeface="Arial Narrow" pitchFamily="34" charset="0"/>
        <a:buChar char="−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690563" indent="-233363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-214313" algn="l" rtl="0" eaLnBrk="0" fontAlgn="base" hangingPunct="0">
        <a:spcBef>
          <a:spcPct val="20000"/>
        </a:spcBef>
        <a:spcAft>
          <a:spcPct val="0"/>
        </a:spcAft>
        <a:buFont typeface="Arial Narrow" pitchFamily="34" charset="0"/>
        <a:buChar char="−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78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7828" name="Picture 7" descr="nilogo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5588000" y="6248401"/>
            <a:ext cx="28448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7829" name="TextBox 8"/>
          <p:cNvSpPr txBox="1">
            <a:spLocks noChangeArrowheads="1"/>
          </p:cNvSpPr>
          <p:nvPr/>
        </p:nvSpPr>
        <p:spPr bwMode="auto">
          <a:xfrm>
            <a:off x="9347200" y="6305550"/>
            <a:ext cx="2641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>
                <a:solidFill>
                  <a:srgbClr val="5E84B8"/>
                </a:solidFill>
              </a:rPr>
              <a:t>ni.com/training</a:t>
            </a: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8953500" y="6515100"/>
            <a:ext cx="381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09600" y="6248401"/>
            <a:ext cx="711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55545-BBCF-4BE9-AB87-C8FCBC31EE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532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233363" indent="-233363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3838" algn="l" rtl="0" eaLnBrk="0" fontAlgn="base" hangingPunct="0">
        <a:spcBef>
          <a:spcPct val="20000"/>
        </a:spcBef>
        <a:spcAft>
          <a:spcPct val="0"/>
        </a:spcAft>
        <a:buFont typeface="Arial Narrow" pitchFamily="34" charset="0"/>
        <a:buChar char="−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690563" indent="-233363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-214313" algn="l" rtl="0" eaLnBrk="0" fontAlgn="base" hangingPunct="0">
        <a:spcBef>
          <a:spcPct val="20000"/>
        </a:spcBef>
        <a:spcAft>
          <a:spcPct val="0"/>
        </a:spcAft>
        <a:buFont typeface="Arial Narrow" pitchFamily="34" charset="0"/>
        <a:buChar char="−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88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8852" name="Picture 7" descr="nilogo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5588000" y="6248401"/>
            <a:ext cx="28448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853" name="TextBox 8"/>
          <p:cNvSpPr txBox="1">
            <a:spLocks noChangeArrowheads="1"/>
          </p:cNvSpPr>
          <p:nvPr/>
        </p:nvSpPr>
        <p:spPr bwMode="auto">
          <a:xfrm>
            <a:off x="9347200" y="6305550"/>
            <a:ext cx="2641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>
                <a:solidFill>
                  <a:srgbClr val="5E84B8"/>
                </a:solidFill>
              </a:rPr>
              <a:t>ni.com/training</a:t>
            </a: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8953500" y="6515100"/>
            <a:ext cx="381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09600" y="6248401"/>
            <a:ext cx="711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55545-BBCF-4BE9-AB87-C8FCBC31EE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103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233363" indent="-233363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3838" algn="l" rtl="0" eaLnBrk="0" fontAlgn="base" hangingPunct="0">
        <a:spcBef>
          <a:spcPct val="20000"/>
        </a:spcBef>
        <a:spcAft>
          <a:spcPct val="0"/>
        </a:spcAft>
        <a:buFont typeface="Arial Narrow" pitchFamily="34" charset="0"/>
        <a:buChar char="−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690563" indent="-233363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-214313" algn="l" rtl="0" eaLnBrk="0" fontAlgn="base" hangingPunct="0">
        <a:spcBef>
          <a:spcPct val="20000"/>
        </a:spcBef>
        <a:spcAft>
          <a:spcPct val="0"/>
        </a:spcAft>
        <a:buFont typeface="Arial Narrow" pitchFamily="34" charset="0"/>
        <a:buChar char="−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98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9876" name="Picture 7" descr="nilogo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5588000" y="6248401"/>
            <a:ext cx="28448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877" name="TextBox 8"/>
          <p:cNvSpPr txBox="1">
            <a:spLocks noChangeArrowheads="1"/>
          </p:cNvSpPr>
          <p:nvPr/>
        </p:nvSpPr>
        <p:spPr bwMode="auto">
          <a:xfrm>
            <a:off x="9347200" y="6305550"/>
            <a:ext cx="2641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>
                <a:solidFill>
                  <a:srgbClr val="5E84B8"/>
                </a:solidFill>
              </a:rPr>
              <a:t>ni.com/training</a:t>
            </a: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8953500" y="6515100"/>
            <a:ext cx="381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09600" y="6248401"/>
            <a:ext cx="711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55545-BBCF-4BE9-AB87-C8FCBC31EE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053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233363" indent="-233363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3838" algn="l" rtl="0" eaLnBrk="0" fontAlgn="base" hangingPunct="0">
        <a:spcBef>
          <a:spcPct val="20000"/>
        </a:spcBef>
        <a:spcAft>
          <a:spcPct val="0"/>
        </a:spcAft>
        <a:buFont typeface="Arial Narrow" pitchFamily="34" charset="0"/>
        <a:buChar char="−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690563" indent="-233363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-214313" algn="l" rtl="0" eaLnBrk="0" fontAlgn="base" hangingPunct="0">
        <a:spcBef>
          <a:spcPct val="20000"/>
        </a:spcBef>
        <a:spcAft>
          <a:spcPct val="0"/>
        </a:spcAft>
        <a:buFont typeface="Arial Narrow" pitchFamily="34" charset="0"/>
        <a:buChar char="−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8089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0900" name="Picture 7" descr="nilogo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5588000" y="6248401"/>
            <a:ext cx="28448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0901" name="TextBox 8"/>
          <p:cNvSpPr txBox="1">
            <a:spLocks noChangeArrowheads="1"/>
          </p:cNvSpPr>
          <p:nvPr/>
        </p:nvSpPr>
        <p:spPr bwMode="auto">
          <a:xfrm>
            <a:off x="9347200" y="6305550"/>
            <a:ext cx="2641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>
                <a:solidFill>
                  <a:srgbClr val="5E84B8"/>
                </a:solidFill>
              </a:rPr>
              <a:t>ni.com/training</a:t>
            </a: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8953500" y="6515100"/>
            <a:ext cx="381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09600" y="6248401"/>
            <a:ext cx="711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55545-BBCF-4BE9-AB87-C8FCBC31EE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001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233363" indent="-233363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3838" algn="l" rtl="0" eaLnBrk="0" fontAlgn="base" hangingPunct="0">
        <a:spcBef>
          <a:spcPct val="20000"/>
        </a:spcBef>
        <a:spcAft>
          <a:spcPct val="0"/>
        </a:spcAft>
        <a:buFont typeface="Arial Narrow" pitchFamily="34" charset="0"/>
        <a:buChar char="−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690563" indent="-233363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-214313" algn="l" rtl="0" eaLnBrk="0" fontAlgn="base" hangingPunct="0">
        <a:spcBef>
          <a:spcPct val="20000"/>
        </a:spcBef>
        <a:spcAft>
          <a:spcPct val="0"/>
        </a:spcAft>
        <a:buFont typeface="Arial Narrow" pitchFamily="34" charset="0"/>
        <a:buChar char="−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758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7588" name="Picture 7" descr="nilogo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8000" y="6248401"/>
            <a:ext cx="28448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589" name="TextBox 8"/>
          <p:cNvSpPr txBox="1">
            <a:spLocks noChangeArrowheads="1"/>
          </p:cNvSpPr>
          <p:nvPr/>
        </p:nvSpPr>
        <p:spPr bwMode="auto">
          <a:xfrm>
            <a:off x="9347200" y="6305550"/>
            <a:ext cx="2641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>
                <a:solidFill>
                  <a:srgbClr val="5E84B8"/>
                </a:solidFill>
              </a:rPr>
              <a:t>ni.com/training</a:t>
            </a: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8953500" y="6515100"/>
            <a:ext cx="381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09600" y="6248401"/>
            <a:ext cx="711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55545-BBCF-4BE9-AB87-C8FCBC31EE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403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233363" indent="-233363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3838" algn="l" rtl="0" eaLnBrk="0" fontAlgn="base" hangingPunct="0">
        <a:spcBef>
          <a:spcPct val="20000"/>
        </a:spcBef>
        <a:spcAft>
          <a:spcPct val="0"/>
        </a:spcAft>
        <a:buFont typeface="Arial Narrow" pitchFamily="34" charset="0"/>
        <a:buChar char="−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690563" indent="-233363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-214313" algn="l" rtl="0" eaLnBrk="0" fontAlgn="base" hangingPunct="0">
        <a:spcBef>
          <a:spcPct val="20000"/>
        </a:spcBef>
        <a:spcAft>
          <a:spcPct val="0"/>
        </a:spcAft>
        <a:buFont typeface="Arial Narrow" pitchFamily="34" charset="0"/>
        <a:buChar char="−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861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8612" name="Picture 7" descr="nilogo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8000" y="6248401"/>
            <a:ext cx="28448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8613" name="TextBox 8"/>
          <p:cNvSpPr txBox="1">
            <a:spLocks noChangeArrowheads="1"/>
          </p:cNvSpPr>
          <p:nvPr/>
        </p:nvSpPr>
        <p:spPr bwMode="auto">
          <a:xfrm>
            <a:off x="9347200" y="6305550"/>
            <a:ext cx="2641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>
                <a:solidFill>
                  <a:srgbClr val="5E84B8"/>
                </a:solidFill>
              </a:rPr>
              <a:t>ni.com/training</a:t>
            </a: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8953500" y="6515100"/>
            <a:ext cx="381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09600" y="6248401"/>
            <a:ext cx="711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55545-BBCF-4BE9-AB87-C8FCBC31EE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032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233363" indent="-233363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3838" algn="l" rtl="0" eaLnBrk="0" fontAlgn="base" hangingPunct="0">
        <a:spcBef>
          <a:spcPct val="20000"/>
        </a:spcBef>
        <a:spcAft>
          <a:spcPct val="0"/>
        </a:spcAft>
        <a:buFont typeface="Arial Narrow" pitchFamily="34" charset="0"/>
        <a:buChar char="−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690563" indent="-233363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-214313" algn="l" rtl="0" eaLnBrk="0" fontAlgn="base" hangingPunct="0">
        <a:spcBef>
          <a:spcPct val="20000"/>
        </a:spcBef>
        <a:spcAft>
          <a:spcPct val="0"/>
        </a:spcAft>
        <a:buFont typeface="Arial Narrow" pitchFamily="34" charset="0"/>
        <a:buChar char="−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963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9636" name="Picture 7" descr="nilogo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8000" y="6248401"/>
            <a:ext cx="28448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9637" name="TextBox 8"/>
          <p:cNvSpPr txBox="1">
            <a:spLocks noChangeArrowheads="1"/>
          </p:cNvSpPr>
          <p:nvPr/>
        </p:nvSpPr>
        <p:spPr bwMode="auto">
          <a:xfrm>
            <a:off x="9347200" y="6305550"/>
            <a:ext cx="2641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>
                <a:solidFill>
                  <a:srgbClr val="5E84B8"/>
                </a:solidFill>
              </a:rPr>
              <a:t>ni.com/training</a:t>
            </a: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8953500" y="6515100"/>
            <a:ext cx="381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09600" y="6248401"/>
            <a:ext cx="711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55545-BBCF-4BE9-AB87-C8FCBC31EE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450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233363" indent="-233363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3838" algn="l" rtl="0" eaLnBrk="0" fontAlgn="base" hangingPunct="0">
        <a:spcBef>
          <a:spcPct val="20000"/>
        </a:spcBef>
        <a:spcAft>
          <a:spcPct val="0"/>
        </a:spcAft>
        <a:buFont typeface="Arial Narrow" pitchFamily="34" charset="0"/>
        <a:buChar char="−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690563" indent="-233363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-214313" algn="l" rtl="0" eaLnBrk="0" fontAlgn="base" hangingPunct="0">
        <a:spcBef>
          <a:spcPct val="20000"/>
        </a:spcBef>
        <a:spcAft>
          <a:spcPct val="0"/>
        </a:spcAft>
        <a:buFont typeface="Arial Narrow" pitchFamily="34" charset="0"/>
        <a:buChar char="−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065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0660" name="Picture 7" descr="nilogo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8000" y="6248401"/>
            <a:ext cx="28448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0661" name="TextBox 8"/>
          <p:cNvSpPr txBox="1">
            <a:spLocks noChangeArrowheads="1"/>
          </p:cNvSpPr>
          <p:nvPr/>
        </p:nvSpPr>
        <p:spPr bwMode="auto">
          <a:xfrm>
            <a:off x="9347200" y="6305550"/>
            <a:ext cx="2641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>
                <a:solidFill>
                  <a:srgbClr val="5E84B8"/>
                </a:solidFill>
              </a:rPr>
              <a:t>ni.com/training</a:t>
            </a: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8953500" y="6515100"/>
            <a:ext cx="381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09600" y="6248401"/>
            <a:ext cx="711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55545-BBCF-4BE9-AB87-C8FCBC31EE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774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233363" indent="-233363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3838" algn="l" rtl="0" eaLnBrk="0" fontAlgn="base" hangingPunct="0">
        <a:spcBef>
          <a:spcPct val="20000"/>
        </a:spcBef>
        <a:spcAft>
          <a:spcPct val="0"/>
        </a:spcAft>
        <a:buFont typeface="Arial Narrow" pitchFamily="34" charset="0"/>
        <a:buChar char="−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690563" indent="-233363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-214313" algn="l" rtl="0" eaLnBrk="0" fontAlgn="base" hangingPunct="0">
        <a:spcBef>
          <a:spcPct val="20000"/>
        </a:spcBef>
        <a:spcAft>
          <a:spcPct val="0"/>
        </a:spcAft>
        <a:buFont typeface="Arial Narrow" pitchFamily="34" charset="0"/>
        <a:buChar char="−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475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4756" name="Picture 7" descr="nilogo.jpg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5588000" y="6248401"/>
            <a:ext cx="28448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757" name="TextBox 8"/>
          <p:cNvSpPr txBox="1">
            <a:spLocks noChangeArrowheads="1"/>
          </p:cNvSpPr>
          <p:nvPr/>
        </p:nvSpPr>
        <p:spPr bwMode="auto">
          <a:xfrm>
            <a:off x="9347200" y="6305550"/>
            <a:ext cx="2641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>
                <a:solidFill>
                  <a:srgbClr val="5E84B8"/>
                </a:solidFill>
              </a:rPr>
              <a:t>ni.com/training</a:t>
            </a: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8953500" y="6515100"/>
            <a:ext cx="381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09600" y="6248401"/>
            <a:ext cx="711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55545-BBCF-4BE9-AB87-C8FCBC31EE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71010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233363" indent="-233363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3838" algn="l" rtl="0" eaLnBrk="0" fontAlgn="base" hangingPunct="0">
        <a:spcBef>
          <a:spcPct val="20000"/>
        </a:spcBef>
        <a:spcAft>
          <a:spcPct val="0"/>
        </a:spcAft>
        <a:buFont typeface="Arial Narrow" pitchFamily="34" charset="0"/>
        <a:buChar char="−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690563" indent="-233363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-214313" algn="l" rtl="0" eaLnBrk="0" fontAlgn="base" hangingPunct="0">
        <a:spcBef>
          <a:spcPct val="20000"/>
        </a:spcBef>
        <a:spcAft>
          <a:spcPct val="0"/>
        </a:spcAft>
        <a:buFont typeface="Arial Narrow" pitchFamily="34" charset="0"/>
        <a:buChar char="−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168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1684" name="Picture 7" descr="nilogo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8000" y="6248401"/>
            <a:ext cx="28448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685" name="TextBox 8"/>
          <p:cNvSpPr txBox="1">
            <a:spLocks noChangeArrowheads="1"/>
          </p:cNvSpPr>
          <p:nvPr/>
        </p:nvSpPr>
        <p:spPr bwMode="auto">
          <a:xfrm>
            <a:off x="9347200" y="6305550"/>
            <a:ext cx="2641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>
                <a:solidFill>
                  <a:srgbClr val="5E84B8"/>
                </a:solidFill>
              </a:rPr>
              <a:t>ni.com/training</a:t>
            </a: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8953500" y="6515100"/>
            <a:ext cx="381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09600" y="6248401"/>
            <a:ext cx="711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55545-BBCF-4BE9-AB87-C8FCBC31EE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141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233363" indent="-233363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3838" algn="l" rtl="0" eaLnBrk="0" fontAlgn="base" hangingPunct="0">
        <a:spcBef>
          <a:spcPct val="20000"/>
        </a:spcBef>
        <a:spcAft>
          <a:spcPct val="0"/>
        </a:spcAft>
        <a:buFont typeface="Arial Narrow" pitchFamily="34" charset="0"/>
        <a:buChar char="−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690563" indent="-233363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-214313" algn="l" rtl="0" eaLnBrk="0" fontAlgn="base" hangingPunct="0">
        <a:spcBef>
          <a:spcPct val="20000"/>
        </a:spcBef>
        <a:spcAft>
          <a:spcPct val="0"/>
        </a:spcAft>
        <a:buFont typeface="Arial Narrow" pitchFamily="34" charset="0"/>
        <a:buChar char="−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137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1380" name="Picture 7" descr="nilogo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5588000" y="6248401"/>
            <a:ext cx="28448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1381" name="TextBox 8"/>
          <p:cNvSpPr txBox="1">
            <a:spLocks noChangeArrowheads="1"/>
          </p:cNvSpPr>
          <p:nvPr/>
        </p:nvSpPr>
        <p:spPr bwMode="auto">
          <a:xfrm>
            <a:off x="9347200" y="6305550"/>
            <a:ext cx="2641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>
                <a:solidFill>
                  <a:srgbClr val="5E84B8"/>
                </a:solidFill>
              </a:rPr>
              <a:t>ni.com/training</a:t>
            </a: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8953500" y="6515100"/>
            <a:ext cx="381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09600" y="6248401"/>
            <a:ext cx="711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55545-BBCF-4BE9-AB87-C8FCBC31EE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85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233363" indent="-233363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3838" algn="l" rtl="0" eaLnBrk="0" fontAlgn="base" hangingPunct="0">
        <a:spcBef>
          <a:spcPct val="20000"/>
        </a:spcBef>
        <a:spcAft>
          <a:spcPct val="0"/>
        </a:spcAft>
        <a:buFont typeface="Arial Narrow" pitchFamily="34" charset="0"/>
        <a:buChar char="−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690563" indent="-233363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-214313" algn="l" rtl="0" eaLnBrk="0" fontAlgn="base" hangingPunct="0">
        <a:spcBef>
          <a:spcPct val="20000"/>
        </a:spcBef>
        <a:spcAft>
          <a:spcPct val="0"/>
        </a:spcAft>
        <a:buFont typeface="Arial Narrow" pitchFamily="34" charset="0"/>
        <a:buChar char="−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40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2404" name="Picture 7" descr="nilogo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5588000" y="6248401"/>
            <a:ext cx="28448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05" name="TextBox 8"/>
          <p:cNvSpPr txBox="1">
            <a:spLocks noChangeArrowheads="1"/>
          </p:cNvSpPr>
          <p:nvPr/>
        </p:nvSpPr>
        <p:spPr bwMode="auto">
          <a:xfrm>
            <a:off x="9347200" y="6305550"/>
            <a:ext cx="2641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>
                <a:solidFill>
                  <a:srgbClr val="5E84B8"/>
                </a:solidFill>
              </a:rPr>
              <a:t>ni.com/training</a:t>
            </a: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8953500" y="6515100"/>
            <a:ext cx="381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09600" y="6248401"/>
            <a:ext cx="711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55545-BBCF-4BE9-AB87-C8FCBC31EE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484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233363" indent="-233363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3838" algn="l" rtl="0" eaLnBrk="0" fontAlgn="base" hangingPunct="0">
        <a:spcBef>
          <a:spcPct val="20000"/>
        </a:spcBef>
        <a:spcAft>
          <a:spcPct val="0"/>
        </a:spcAft>
        <a:buFont typeface="Arial Narrow" pitchFamily="34" charset="0"/>
        <a:buChar char="−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690563" indent="-233363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-214313" algn="l" rtl="0" eaLnBrk="0" fontAlgn="base" hangingPunct="0">
        <a:spcBef>
          <a:spcPct val="20000"/>
        </a:spcBef>
        <a:spcAft>
          <a:spcPct val="0"/>
        </a:spcAft>
        <a:buFont typeface="Arial Narrow" pitchFamily="34" charset="0"/>
        <a:buChar char="−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4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3428" name="Picture 7" descr="nilogo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5588000" y="6248401"/>
            <a:ext cx="28448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429" name="TextBox 8"/>
          <p:cNvSpPr txBox="1">
            <a:spLocks noChangeArrowheads="1"/>
          </p:cNvSpPr>
          <p:nvPr/>
        </p:nvSpPr>
        <p:spPr bwMode="auto">
          <a:xfrm>
            <a:off x="9347200" y="6305550"/>
            <a:ext cx="2641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>
                <a:solidFill>
                  <a:srgbClr val="5E84B8"/>
                </a:solidFill>
              </a:rPr>
              <a:t>ni.com/training</a:t>
            </a: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8953500" y="6515100"/>
            <a:ext cx="381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09600" y="6248401"/>
            <a:ext cx="711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55545-BBCF-4BE9-AB87-C8FCBC31EE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051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233363" indent="-233363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3838" algn="l" rtl="0" eaLnBrk="0" fontAlgn="base" hangingPunct="0">
        <a:spcBef>
          <a:spcPct val="20000"/>
        </a:spcBef>
        <a:spcAft>
          <a:spcPct val="0"/>
        </a:spcAft>
        <a:buFont typeface="Arial Narrow" pitchFamily="34" charset="0"/>
        <a:buChar char="−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690563" indent="-233363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-214313" algn="l" rtl="0" eaLnBrk="0" fontAlgn="base" hangingPunct="0">
        <a:spcBef>
          <a:spcPct val="20000"/>
        </a:spcBef>
        <a:spcAft>
          <a:spcPct val="0"/>
        </a:spcAft>
        <a:buFont typeface="Arial Narrow" pitchFamily="34" charset="0"/>
        <a:buChar char="−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44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4452" name="Picture 7" descr="nilogo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5588000" y="6248401"/>
            <a:ext cx="28448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4453" name="TextBox 8"/>
          <p:cNvSpPr txBox="1">
            <a:spLocks noChangeArrowheads="1"/>
          </p:cNvSpPr>
          <p:nvPr/>
        </p:nvSpPr>
        <p:spPr bwMode="auto">
          <a:xfrm>
            <a:off x="9347200" y="6305550"/>
            <a:ext cx="2641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>
                <a:solidFill>
                  <a:srgbClr val="5E84B8"/>
                </a:solidFill>
              </a:rPr>
              <a:t>ni.com/training</a:t>
            </a: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8953500" y="6515100"/>
            <a:ext cx="381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09600" y="6248401"/>
            <a:ext cx="711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55545-BBCF-4BE9-AB87-C8FCBC31EE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062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233363" indent="-233363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3838" algn="l" rtl="0" eaLnBrk="0" fontAlgn="base" hangingPunct="0">
        <a:spcBef>
          <a:spcPct val="20000"/>
        </a:spcBef>
        <a:spcAft>
          <a:spcPct val="0"/>
        </a:spcAft>
        <a:buFont typeface="Arial Narrow" pitchFamily="34" charset="0"/>
        <a:buChar char="−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690563" indent="-233363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-214313" algn="l" rtl="0" eaLnBrk="0" fontAlgn="base" hangingPunct="0">
        <a:spcBef>
          <a:spcPct val="20000"/>
        </a:spcBef>
        <a:spcAft>
          <a:spcPct val="0"/>
        </a:spcAft>
        <a:buFont typeface="Arial Narrow" pitchFamily="34" charset="0"/>
        <a:buChar char="−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54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5476" name="Picture 7" descr="nilogo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5588000" y="6248401"/>
            <a:ext cx="28448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5477" name="TextBox 8"/>
          <p:cNvSpPr txBox="1">
            <a:spLocks noChangeArrowheads="1"/>
          </p:cNvSpPr>
          <p:nvPr/>
        </p:nvSpPr>
        <p:spPr bwMode="auto">
          <a:xfrm>
            <a:off x="9347200" y="6305550"/>
            <a:ext cx="2641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>
                <a:solidFill>
                  <a:srgbClr val="5E84B8"/>
                </a:solidFill>
              </a:rPr>
              <a:t>ni.com/training</a:t>
            </a: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8953500" y="6515100"/>
            <a:ext cx="381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09600" y="6248401"/>
            <a:ext cx="711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55545-BBCF-4BE9-AB87-C8FCBC31EE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011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233363" indent="-233363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3838" algn="l" rtl="0" eaLnBrk="0" fontAlgn="base" hangingPunct="0">
        <a:spcBef>
          <a:spcPct val="20000"/>
        </a:spcBef>
        <a:spcAft>
          <a:spcPct val="0"/>
        </a:spcAft>
        <a:buFont typeface="Arial Narrow" pitchFamily="34" charset="0"/>
        <a:buChar char="−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690563" indent="-233363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-214313" algn="l" rtl="0" eaLnBrk="0" fontAlgn="base" hangingPunct="0">
        <a:spcBef>
          <a:spcPct val="20000"/>
        </a:spcBef>
        <a:spcAft>
          <a:spcPct val="0"/>
        </a:spcAft>
        <a:buFont typeface="Arial Narrow" pitchFamily="34" charset="0"/>
        <a:buChar char="−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1914" y="142829"/>
            <a:ext cx="10893337" cy="964092"/>
          </a:xfrm>
          <a:prstGeom prst="rect">
            <a:avLst/>
          </a:prstGeom>
        </p:spPr>
        <p:txBody>
          <a:bodyPr vert="horz" lIns="91435" tIns="45717" rIns="91435" bIns="45717" rtlCol="0" anchor="ctr">
            <a:normAutofit/>
          </a:bodyPr>
          <a:lstStyle/>
          <a:p>
            <a:r>
              <a:rPr lang="en-US" dirty="0"/>
              <a:t>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6262" y="1121384"/>
            <a:ext cx="10898989" cy="4949008"/>
          </a:xfrm>
          <a:prstGeom prst="rect">
            <a:avLst/>
          </a:prstGeom>
        </p:spPr>
        <p:txBody>
          <a:bodyPr vert="horz" lIns="91435" tIns="45717" rIns="91435" bIns="45717" rtlCol="0">
            <a:normAutofit/>
          </a:bodyPr>
          <a:lstStyle/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971841" y="5106120"/>
            <a:ext cx="129848" cy="341890"/>
          </a:xfrm>
          <a:prstGeom prst="rect">
            <a:avLst/>
          </a:prstGeom>
          <a:noFill/>
        </p:spPr>
        <p:txBody>
          <a:bodyPr wrap="none" lIns="64264" tIns="32132" rIns="64264" bIns="32132" rtlCol="0">
            <a:spAutoFit/>
          </a:bodyPr>
          <a:lstStyle/>
          <a:p>
            <a:endParaRPr lang="en-US" sz="1800" dirty="0"/>
          </a:p>
        </p:txBody>
      </p:sp>
      <p:sp>
        <p:nvSpPr>
          <p:cNvPr id="8" name="TextBox 7"/>
          <p:cNvSpPr txBox="1"/>
          <p:nvPr/>
        </p:nvSpPr>
        <p:spPr>
          <a:xfrm>
            <a:off x="12626365" y="7159279"/>
            <a:ext cx="129848" cy="341890"/>
          </a:xfrm>
          <a:prstGeom prst="rect">
            <a:avLst/>
          </a:prstGeom>
          <a:noFill/>
        </p:spPr>
        <p:txBody>
          <a:bodyPr wrap="none" lIns="64264" tIns="32132" rIns="64264" bIns="32132" rtlCol="0">
            <a:spAutoFit/>
          </a:bodyPr>
          <a:lstStyle/>
          <a:p>
            <a:endParaRPr lang="en-US" sz="1800" dirty="0"/>
          </a:p>
        </p:txBody>
      </p:sp>
      <p:sp>
        <p:nvSpPr>
          <p:cNvPr id="11" name="TextBox 10"/>
          <p:cNvSpPr txBox="1"/>
          <p:nvPr/>
        </p:nvSpPr>
        <p:spPr>
          <a:xfrm>
            <a:off x="12995280" y="2035307"/>
            <a:ext cx="129848" cy="341890"/>
          </a:xfrm>
          <a:prstGeom prst="rect">
            <a:avLst/>
          </a:prstGeom>
          <a:noFill/>
        </p:spPr>
        <p:txBody>
          <a:bodyPr wrap="none" lIns="64264" tIns="32132" rIns="64264" bIns="32132" rtlCol="0">
            <a:spAutoFit/>
          </a:bodyPr>
          <a:lstStyle/>
          <a:p>
            <a:endParaRPr lang="en-US" sz="1800" dirty="0"/>
          </a:p>
        </p:txBody>
      </p:sp>
      <p:sp>
        <p:nvSpPr>
          <p:cNvPr id="13" name="TextBox 12"/>
          <p:cNvSpPr txBox="1"/>
          <p:nvPr/>
        </p:nvSpPr>
        <p:spPr>
          <a:xfrm>
            <a:off x="-214208" y="4070613"/>
            <a:ext cx="129848" cy="341890"/>
          </a:xfrm>
          <a:prstGeom prst="rect">
            <a:avLst/>
          </a:prstGeom>
          <a:noFill/>
        </p:spPr>
        <p:txBody>
          <a:bodyPr wrap="none" lIns="64264" tIns="32132" rIns="64264" bIns="32132" rtlCol="0">
            <a:spAutoFit/>
          </a:bodyPr>
          <a:lstStyle/>
          <a:p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5858543" y="6344219"/>
            <a:ext cx="474916" cy="276999"/>
          </a:xfrm>
          <a:prstGeom prst="rect">
            <a:avLst/>
          </a:prstGeom>
        </p:spPr>
        <p:txBody>
          <a:bodyPr vert="horz" lIns="91435" tIns="45717" rIns="91435" bIns="45717" rtlCol="0" anchor="ctr"/>
          <a:lstStyle>
            <a:defPPr>
              <a:defRPr lang="en-US"/>
            </a:defPPr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Univers LT Std 45 Light"/>
                <a:cs typeface="Univers LT Std 45 Light"/>
              </a:defRPr>
            </a:lvl1pPr>
          </a:lstStyle>
          <a:p>
            <a:pPr lvl="0"/>
            <a:fld id="{C53BE2A3-E884-4DA2-864E-54215D46267C}" type="slidenum">
              <a:rPr lang="en-US" sz="1100" smtClean="0"/>
              <a:pPr lvl="0"/>
              <a:t>‹#›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719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</p:sldLayoutIdLst>
  <p:txStyles>
    <p:titleStyle>
      <a:lvl1pPr algn="l" defTabSz="457174" rtl="0" eaLnBrk="1" latinLnBrk="0" hangingPunct="1">
        <a:spcBef>
          <a:spcPct val="0"/>
        </a:spcBef>
        <a:buNone/>
        <a:defRPr sz="2800" b="0" i="0" kern="1200" spc="-100">
          <a:solidFill>
            <a:schemeClr val="accent1"/>
          </a:solidFill>
          <a:latin typeface="+mn-lt"/>
          <a:ea typeface="+mj-ea"/>
          <a:cs typeface="Arial"/>
        </a:defRPr>
      </a:lvl1pPr>
    </p:titleStyle>
    <p:bodyStyle>
      <a:lvl1pPr marL="0" indent="0" algn="l" defTabSz="457174" rtl="0" eaLnBrk="1" latinLnBrk="0" hangingPunct="1">
        <a:spcBef>
          <a:spcPts val="573"/>
        </a:spcBef>
        <a:buClr>
          <a:schemeClr val="bg1">
            <a:lumMod val="50000"/>
          </a:schemeClr>
        </a:buClr>
        <a:buSzPct val="70000"/>
        <a:buFont typeface="Arial"/>
        <a:buNone/>
        <a:defRPr sz="2400" kern="1200">
          <a:solidFill>
            <a:schemeClr val="tx1"/>
          </a:solidFill>
          <a:latin typeface="+mn-lt"/>
          <a:ea typeface="+mn-ea"/>
          <a:cs typeface="Arial"/>
        </a:defRPr>
      </a:lvl1pPr>
      <a:lvl2pPr marL="642640" indent="-186321" algn="l" defTabSz="457174" rtl="0" eaLnBrk="1" latinLnBrk="0" hangingPunct="1">
        <a:spcBef>
          <a:spcPct val="20000"/>
        </a:spcBef>
        <a:buClr>
          <a:schemeClr val="bg1">
            <a:lumMod val="50000"/>
          </a:schemeClr>
        </a:buClr>
        <a:buSzPct val="70000"/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Arial"/>
        </a:defRPr>
      </a:lvl2pPr>
      <a:lvl3pPr marL="1082224" indent="-167354" algn="l" defTabSz="457174" rtl="0" eaLnBrk="1" latinLnBrk="0" hangingPunct="1">
        <a:spcBef>
          <a:spcPct val="20000"/>
        </a:spcBef>
        <a:buClr>
          <a:schemeClr val="bg1">
            <a:lumMod val="50000"/>
          </a:schemeClr>
        </a:buClr>
        <a:buSzPct val="70000"/>
        <a:buFont typeface="Courier New"/>
        <a:buChar char="o"/>
        <a:defRPr sz="1800" kern="1200">
          <a:solidFill>
            <a:schemeClr val="tx1"/>
          </a:solidFill>
          <a:latin typeface="+mn-lt"/>
          <a:ea typeface="+mn-ea"/>
          <a:cs typeface="Arial"/>
        </a:defRPr>
      </a:lvl3pPr>
      <a:lvl4pPr marL="1600110" indent="-228587" algn="l" defTabSz="457174" rtl="0" eaLnBrk="1" latinLnBrk="0" hangingPunct="1">
        <a:spcBef>
          <a:spcPct val="20000"/>
        </a:spcBef>
        <a:buClr>
          <a:schemeClr val="bg1">
            <a:lumMod val="50000"/>
          </a:schemeClr>
        </a:buClr>
        <a:buSzPct val="70000"/>
        <a:buFont typeface="Arial"/>
        <a:buChar char="–"/>
        <a:defRPr sz="1400" kern="1200">
          <a:solidFill>
            <a:schemeClr val="tx1"/>
          </a:solidFill>
          <a:latin typeface="+mn-lt"/>
          <a:ea typeface="+mn-ea"/>
          <a:cs typeface="Arial"/>
        </a:defRPr>
      </a:lvl4pPr>
      <a:lvl5pPr marL="1828698" indent="0" algn="l" defTabSz="457174" rtl="0" eaLnBrk="1" latinLnBrk="0" hangingPunct="1">
        <a:spcBef>
          <a:spcPct val="20000"/>
        </a:spcBef>
        <a:buClr>
          <a:schemeClr val="bg1">
            <a:lumMod val="50000"/>
          </a:schemeClr>
        </a:buClr>
        <a:buSzPct val="70000"/>
        <a:buFont typeface="Arial"/>
        <a:buNone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459" indent="-228587" algn="l" defTabSz="45717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33" indent="-228587" algn="l" defTabSz="45717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07" indent="-228587" algn="l" defTabSz="45717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81" indent="-228587" algn="l" defTabSz="45717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4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8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23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98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72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46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20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94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8909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9092" name="Picture 7" descr="nilogo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5588000" y="6248401"/>
            <a:ext cx="28448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9093" name="TextBox 8"/>
          <p:cNvSpPr txBox="1">
            <a:spLocks noChangeArrowheads="1"/>
          </p:cNvSpPr>
          <p:nvPr/>
        </p:nvSpPr>
        <p:spPr bwMode="auto">
          <a:xfrm>
            <a:off x="9347200" y="6305550"/>
            <a:ext cx="2641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>
                <a:solidFill>
                  <a:srgbClr val="5E84B8"/>
                </a:solidFill>
              </a:rPr>
              <a:t>ni.com/training</a:t>
            </a: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8953500" y="6515100"/>
            <a:ext cx="381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09600" y="6248401"/>
            <a:ext cx="711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55545-BBCF-4BE9-AB87-C8FCBC31EE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960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233363" indent="-233363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3838" algn="l" rtl="0" eaLnBrk="0" fontAlgn="base" hangingPunct="0">
        <a:spcBef>
          <a:spcPct val="20000"/>
        </a:spcBef>
        <a:spcAft>
          <a:spcPct val="0"/>
        </a:spcAft>
        <a:buFont typeface="Arial Narrow" pitchFamily="34" charset="0"/>
        <a:buChar char="−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690563" indent="-233363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-214313" algn="l" rtl="0" eaLnBrk="0" fontAlgn="base" hangingPunct="0">
        <a:spcBef>
          <a:spcPct val="20000"/>
        </a:spcBef>
        <a:spcAft>
          <a:spcPct val="0"/>
        </a:spcAft>
        <a:buFont typeface="Arial Narrow" pitchFamily="34" charset="0"/>
        <a:buChar char="−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9011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0116" name="Picture 7" descr="nilogo.jpg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5588000" y="6248401"/>
            <a:ext cx="28448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0117" name="TextBox 8"/>
          <p:cNvSpPr txBox="1">
            <a:spLocks noChangeArrowheads="1"/>
          </p:cNvSpPr>
          <p:nvPr/>
        </p:nvSpPr>
        <p:spPr bwMode="auto">
          <a:xfrm>
            <a:off x="9347200" y="6305550"/>
            <a:ext cx="2641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>
                <a:solidFill>
                  <a:srgbClr val="5E84B8"/>
                </a:solidFill>
              </a:rPr>
              <a:t>ni.com/training</a:t>
            </a: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8953500" y="6515100"/>
            <a:ext cx="381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09600" y="6248401"/>
            <a:ext cx="711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55545-BBCF-4BE9-AB87-C8FCBC31EE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6729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233363" indent="-233363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3838" algn="l" rtl="0" eaLnBrk="0" fontAlgn="base" hangingPunct="0">
        <a:spcBef>
          <a:spcPct val="20000"/>
        </a:spcBef>
        <a:spcAft>
          <a:spcPct val="0"/>
        </a:spcAft>
        <a:buFont typeface="Arial Narrow" pitchFamily="34" charset="0"/>
        <a:buChar char="−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690563" indent="-233363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-214313" algn="l" rtl="0" eaLnBrk="0" fontAlgn="base" hangingPunct="0">
        <a:spcBef>
          <a:spcPct val="20000"/>
        </a:spcBef>
        <a:spcAft>
          <a:spcPct val="0"/>
        </a:spcAft>
        <a:buFont typeface="Arial Narrow" pitchFamily="34" charset="0"/>
        <a:buChar char="−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9113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1140" name="Picture 7" descr="nilogo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5588000" y="6248401"/>
            <a:ext cx="28448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1141" name="TextBox 8"/>
          <p:cNvSpPr txBox="1">
            <a:spLocks noChangeArrowheads="1"/>
          </p:cNvSpPr>
          <p:nvPr/>
        </p:nvSpPr>
        <p:spPr bwMode="auto">
          <a:xfrm>
            <a:off x="9347200" y="6305550"/>
            <a:ext cx="2641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>
                <a:solidFill>
                  <a:srgbClr val="5E84B8"/>
                </a:solidFill>
              </a:rPr>
              <a:t>ni.com/training</a:t>
            </a: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8953500" y="6515100"/>
            <a:ext cx="381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09600" y="6248401"/>
            <a:ext cx="711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55545-BBCF-4BE9-AB87-C8FCBC31EE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769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233363" indent="-233363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3838" algn="l" rtl="0" eaLnBrk="0" fontAlgn="base" hangingPunct="0">
        <a:spcBef>
          <a:spcPct val="20000"/>
        </a:spcBef>
        <a:spcAft>
          <a:spcPct val="0"/>
        </a:spcAft>
        <a:buFont typeface="Arial Narrow" pitchFamily="34" charset="0"/>
        <a:buChar char="−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690563" indent="-233363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-214313" algn="l" rtl="0" eaLnBrk="0" fontAlgn="base" hangingPunct="0">
        <a:spcBef>
          <a:spcPct val="20000"/>
        </a:spcBef>
        <a:spcAft>
          <a:spcPct val="0"/>
        </a:spcAft>
        <a:buFont typeface="Arial Narrow" pitchFamily="34" charset="0"/>
        <a:buChar char="−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577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5780" name="Picture 7" descr="nilogo.jpg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5588000" y="6248401"/>
            <a:ext cx="28448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5781" name="TextBox 8"/>
          <p:cNvSpPr txBox="1">
            <a:spLocks noChangeArrowheads="1"/>
          </p:cNvSpPr>
          <p:nvPr/>
        </p:nvSpPr>
        <p:spPr bwMode="auto">
          <a:xfrm>
            <a:off x="9347200" y="6305550"/>
            <a:ext cx="2641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>
                <a:solidFill>
                  <a:srgbClr val="5E84B8"/>
                </a:solidFill>
              </a:rPr>
              <a:t>ni.com/training</a:t>
            </a: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8953500" y="6515100"/>
            <a:ext cx="381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09600" y="6248401"/>
            <a:ext cx="711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55545-BBCF-4BE9-AB87-C8FCBC31EE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896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233363" indent="-233363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3838" algn="l" rtl="0" eaLnBrk="0" fontAlgn="base" hangingPunct="0">
        <a:spcBef>
          <a:spcPct val="20000"/>
        </a:spcBef>
        <a:spcAft>
          <a:spcPct val="0"/>
        </a:spcAft>
        <a:buFont typeface="Arial Narrow" pitchFamily="34" charset="0"/>
        <a:buChar char="−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690563" indent="-233363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-214313" algn="l" rtl="0" eaLnBrk="0" fontAlgn="base" hangingPunct="0">
        <a:spcBef>
          <a:spcPct val="20000"/>
        </a:spcBef>
        <a:spcAft>
          <a:spcPct val="0"/>
        </a:spcAft>
        <a:buFont typeface="Arial Narrow" pitchFamily="34" charset="0"/>
        <a:buChar char="−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9216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2164" name="Picture 7" descr="nilogo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5588000" y="6248401"/>
            <a:ext cx="28448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65" name="TextBox 8"/>
          <p:cNvSpPr txBox="1">
            <a:spLocks noChangeArrowheads="1"/>
          </p:cNvSpPr>
          <p:nvPr/>
        </p:nvSpPr>
        <p:spPr bwMode="auto">
          <a:xfrm>
            <a:off x="9347200" y="6305550"/>
            <a:ext cx="2641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>
                <a:solidFill>
                  <a:srgbClr val="5E84B8"/>
                </a:solidFill>
              </a:rPr>
              <a:t>ni.com/training</a:t>
            </a: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8953500" y="6515100"/>
            <a:ext cx="381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09600" y="6248401"/>
            <a:ext cx="711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55545-BBCF-4BE9-AB87-C8FCBC31EE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287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233363" indent="-233363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3838" algn="l" rtl="0" eaLnBrk="0" fontAlgn="base" hangingPunct="0">
        <a:spcBef>
          <a:spcPct val="20000"/>
        </a:spcBef>
        <a:spcAft>
          <a:spcPct val="0"/>
        </a:spcAft>
        <a:buFont typeface="Arial Narrow" pitchFamily="34" charset="0"/>
        <a:buChar char="−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690563" indent="-233363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-214313" algn="l" rtl="0" eaLnBrk="0" fontAlgn="base" hangingPunct="0">
        <a:spcBef>
          <a:spcPct val="20000"/>
        </a:spcBef>
        <a:spcAft>
          <a:spcPct val="0"/>
        </a:spcAft>
        <a:buFont typeface="Arial Narrow" pitchFamily="34" charset="0"/>
        <a:buChar char="−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9318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3188" name="Picture 7" descr="nilogo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5588000" y="6248401"/>
            <a:ext cx="28448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3189" name="TextBox 8"/>
          <p:cNvSpPr txBox="1">
            <a:spLocks noChangeArrowheads="1"/>
          </p:cNvSpPr>
          <p:nvPr/>
        </p:nvSpPr>
        <p:spPr bwMode="auto">
          <a:xfrm>
            <a:off x="9347200" y="6305550"/>
            <a:ext cx="2641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>
                <a:solidFill>
                  <a:srgbClr val="5E84B8"/>
                </a:solidFill>
              </a:rPr>
              <a:t>ni.com/training</a:t>
            </a: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8953500" y="6515100"/>
            <a:ext cx="381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09600" y="6248401"/>
            <a:ext cx="711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55545-BBCF-4BE9-AB87-C8FCBC31EE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669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233363" indent="-233363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3838" algn="l" rtl="0" eaLnBrk="0" fontAlgn="base" hangingPunct="0">
        <a:spcBef>
          <a:spcPct val="20000"/>
        </a:spcBef>
        <a:spcAft>
          <a:spcPct val="0"/>
        </a:spcAft>
        <a:buFont typeface="Arial Narrow" pitchFamily="34" charset="0"/>
        <a:buChar char="−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690563" indent="-233363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-214313" algn="l" rtl="0" eaLnBrk="0" fontAlgn="base" hangingPunct="0">
        <a:spcBef>
          <a:spcPct val="20000"/>
        </a:spcBef>
        <a:spcAft>
          <a:spcPct val="0"/>
        </a:spcAft>
        <a:buFont typeface="Arial Narrow" pitchFamily="34" charset="0"/>
        <a:buChar char="−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837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8372" name="Picture 7" descr="nilogo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88000" y="6248401"/>
            <a:ext cx="28448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373" name="TextBox 8"/>
          <p:cNvSpPr txBox="1">
            <a:spLocks noChangeArrowheads="1"/>
          </p:cNvSpPr>
          <p:nvPr/>
        </p:nvSpPr>
        <p:spPr bwMode="auto">
          <a:xfrm>
            <a:off x="9347200" y="6305550"/>
            <a:ext cx="2641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>
                <a:solidFill>
                  <a:srgbClr val="5E84B8"/>
                </a:solidFill>
              </a:rPr>
              <a:t>ni.com/training</a:t>
            </a: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8953500" y="6515100"/>
            <a:ext cx="381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09600" y="6248401"/>
            <a:ext cx="711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55545-BBCF-4BE9-AB87-C8FCBC31EE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34182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233363" indent="-233363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3838" algn="l" rtl="0" eaLnBrk="0" fontAlgn="base" hangingPunct="0">
        <a:spcBef>
          <a:spcPct val="20000"/>
        </a:spcBef>
        <a:spcAft>
          <a:spcPct val="0"/>
        </a:spcAft>
        <a:buFont typeface="Arial Narrow" pitchFamily="34" charset="0"/>
        <a:buChar char="−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690563" indent="-233363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-214313" algn="l" rtl="0" eaLnBrk="0" fontAlgn="base" hangingPunct="0">
        <a:spcBef>
          <a:spcPct val="20000"/>
        </a:spcBef>
        <a:spcAft>
          <a:spcPct val="0"/>
        </a:spcAft>
        <a:buFont typeface="Arial Narrow" pitchFamily="34" charset="0"/>
        <a:buChar char="−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837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8372" name="Picture 7" descr="nilogo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8000" y="6248401"/>
            <a:ext cx="28448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373" name="TextBox 8"/>
          <p:cNvSpPr txBox="1">
            <a:spLocks noChangeArrowheads="1"/>
          </p:cNvSpPr>
          <p:nvPr/>
        </p:nvSpPr>
        <p:spPr bwMode="auto">
          <a:xfrm>
            <a:off x="9347200" y="6305550"/>
            <a:ext cx="2641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>
                <a:solidFill>
                  <a:srgbClr val="5E84B8"/>
                </a:solidFill>
              </a:rPr>
              <a:t>ni.com/training</a:t>
            </a: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8953500" y="6515100"/>
            <a:ext cx="381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09600" y="6248401"/>
            <a:ext cx="711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55545-BBCF-4BE9-AB87-C8FCBC31EE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125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233363" indent="-233363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3838" algn="l" rtl="0" eaLnBrk="0" fontAlgn="base" hangingPunct="0">
        <a:spcBef>
          <a:spcPct val="20000"/>
        </a:spcBef>
        <a:spcAft>
          <a:spcPct val="0"/>
        </a:spcAft>
        <a:buFont typeface="Arial Narrow" pitchFamily="34" charset="0"/>
        <a:buChar char="−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690563" indent="-233363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-214313" algn="l" rtl="0" eaLnBrk="0" fontAlgn="base" hangingPunct="0">
        <a:spcBef>
          <a:spcPct val="20000"/>
        </a:spcBef>
        <a:spcAft>
          <a:spcPct val="0"/>
        </a:spcAft>
        <a:buFont typeface="Arial Narrow" pitchFamily="34" charset="0"/>
        <a:buChar char="−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680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6804" name="Picture 7" descr="nilogo.jpg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5588000" y="6248401"/>
            <a:ext cx="28448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6805" name="TextBox 8"/>
          <p:cNvSpPr txBox="1">
            <a:spLocks noChangeArrowheads="1"/>
          </p:cNvSpPr>
          <p:nvPr/>
        </p:nvSpPr>
        <p:spPr bwMode="auto">
          <a:xfrm>
            <a:off x="9347200" y="6305550"/>
            <a:ext cx="2641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>
                <a:solidFill>
                  <a:srgbClr val="5E84B8"/>
                </a:solidFill>
              </a:rPr>
              <a:t>ni.com/training</a:t>
            </a: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8953500" y="6515100"/>
            <a:ext cx="381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09600" y="6248401"/>
            <a:ext cx="711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55545-BBCF-4BE9-AB87-C8FCBC31EE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25578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233363" indent="-233363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3838" algn="l" rtl="0" eaLnBrk="0" fontAlgn="base" hangingPunct="0">
        <a:spcBef>
          <a:spcPct val="20000"/>
        </a:spcBef>
        <a:spcAft>
          <a:spcPct val="0"/>
        </a:spcAft>
        <a:buFont typeface="Arial Narrow" pitchFamily="34" charset="0"/>
        <a:buChar char="−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690563" indent="-233363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-214313" algn="l" rtl="0" eaLnBrk="0" fontAlgn="base" hangingPunct="0">
        <a:spcBef>
          <a:spcPct val="20000"/>
        </a:spcBef>
        <a:spcAft>
          <a:spcPct val="0"/>
        </a:spcAft>
        <a:buFont typeface="Arial Narrow" pitchFamily="34" charset="0"/>
        <a:buChar char="−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78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7828" name="Picture 7" descr="nilogo.jpg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5588000" y="6248401"/>
            <a:ext cx="28448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7829" name="TextBox 8"/>
          <p:cNvSpPr txBox="1">
            <a:spLocks noChangeArrowheads="1"/>
          </p:cNvSpPr>
          <p:nvPr/>
        </p:nvSpPr>
        <p:spPr bwMode="auto">
          <a:xfrm>
            <a:off x="9347200" y="6305550"/>
            <a:ext cx="2641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>
                <a:solidFill>
                  <a:srgbClr val="5E84B8"/>
                </a:solidFill>
              </a:rPr>
              <a:t>ni.com/training</a:t>
            </a: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8953500" y="6515100"/>
            <a:ext cx="381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09600" y="6248401"/>
            <a:ext cx="711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55545-BBCF-4BE9-AB87-C8FCBC31EE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3301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233363" indent="-233363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3838" algn="l" rtl="0" eaLnBrk="0" fontAlgn="base" hangingPunct="0">
        <a:spcBef>
          <a:spcPct val="20000"/>
        </a:spcBef>
        <a:spcAft>
          <a:spcPct val="0"/>
        </a:spcAft>
        <a:buFont typeface="Arial Narrow" pitchFamily="34" charset="0"/>
        <a:buChar char="−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690563" indent="-233363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-214313" algn="l" rtl="0" eaLnBrk="0" fontAlgn="base" hangingPunct="0">
        <a:spcBef>
          <a:spcPct val="20000"/>
        </a:spcBef>
        <a:spcAft>
          <a:spcPct val="0"/>
        </a:spcAft>
        <a:buFont typeface="Arial Narrow" pitchFamily="34" charset="0"/>
        <a:buChar char="−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88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8852" name="Picture 7" descr="nilogo.jpg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5588000" y="6248401"/>
            <a:ext cx="28448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853" name="TextBox 8"/>
          <p:cNvSpPr txBox="1">
            <a:spLocks noChangeArrowheads="1"/>
          </p:cNvSpPr>
          <p:nvPr/>
        </p:nvSpPr>
        <p:spPr bwMode="auto">
          <a:xfrm>
            <a:off x="9347200" y="6305550"/>
            <a:ext cx="2641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>
                <a:solidFill>
                  <a:srgbClr val="5E84B8"/>
                </a:solidFill>
              </a:rPr>
              <a:t>ni.com/training</a:t>
            </a: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8953500" y="6515100"/>
            <a:ext cx="381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09600" y="6248401"/>
            <a:ext cx="711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55545-BBCF-4BE9-AB87-C8FCBC31EE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4489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233363" indent="-233363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3838" algn="l" rtl="0" eaLnBrk="0" fontAlgn="base" hangingPunct="0">
        <a:spcBef>
          <a:spcPct val="20000"/>
        </a:spcBef>
        <a:spcAft>
          <a:spcPct val="0"/>
        </a:spcAft>
        <a:buFont typeface="Arial Narrow" pitchFamily="34" charset="0"/>
        <a:buChar char="−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690563" indent="-233363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-214313" algn="l" rtl="0" eaLnBrk="0" fontAlgn="base" hangingPunct="0">
        <a:spcBef>
          <a:spcPct val="20000"/>
        </a:spcBef>
        <a:spcAft>
          <a:spcPct val="0"/>
        </a:spcAft>
        <a:buFont typeface="Arial Narrow" pitchFamily="34" charset="0"/>
        <a:buChar char="−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98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9876" name="Picture 7" descr="nilogo.jpg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5588000" y="6248401"/>
            <a:ext cx="28448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877" name="TextBox 8"/>
          <p:cNvSpPr txBox="1">
            <a:spLocks noChangeArrowheads="1"/>
          </p:cNvSpPr>
          <p:nvPr/>
        </p:nvSpPr>
        <p:spPr bwMode="auto">
          <a:xfrm>
            <a:off x="9347200" y="6305550"/>
            <a:ext cx="2641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>
                <a:solidFill>
                  <a:srgbClr val="5E84B8"/>
                </a:solidFill>
              </a:rPr>
              <a:t>ni.com/training</a:t>
            </a: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8953500" y="6515100"/>
            <a:ext cx="381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09600" y="6248401"/>
            <a:ext cx="711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55545-BBCF-4BE9-AB87-C8FCBC31EE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9910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233363" indent="-233363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3838" algn="l" rtl="0" eaLnBrk="0" fontAlgn="base" hangingPunct="0">
        <a:spcBef>
          <a:spcPct val="20000"/>
        </a:spcBef>
        <a:spcAft>
          <a:spcPct val="0"/>
        </a:spcAft>
        <a:buFont typeface="Arial Narrow" pitchFamily="34" charset="0"/>
        <a:buChar char="−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690563" indent="-233363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-214313" algn="l" rtl="0" eaLnBrk="0" fontAlgn="base" hangingPunct="0">
        <a:spcBef>
          <a:spcPct val="20000"/>
        </a:spcBef>
        <a:spcAft>
          <a:spcPct val="0"/>
        </a:spcAft>
        <a:buFont typeface="Arial Narrow" pitchFamily="34" charset="0"/>
        <a:buChar char="−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8089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0900" name="Picture 7" descr="nilogo.jpg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5588000" y="6248401"/>
            <a:ext cx="28448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0901" name="TextBox 8"/>
          <p:cNvSpPr txBox="1">
            <a:spLocks noChangeArrowheads="1"/>
          </p:cNvSpPr>
          <p:nvPr/>
        </p:nvSpPr>
        <p:spPr bwMode="auto">
          <a:xfrm>
            <a:off x="9347200" y="6305550"/>
            <a:ext cx="2641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>
                <a:solidFill>
                  <a:srgbClr val="5E84B8"/>
                </a:solidFill>
              </a:rPr>
              <a:t>ni.com/training</a:t>
            </a: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8953500" y="6515100"/>
            <a:ext cx="381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09600" y="6248401"/>
            <a:ext cx="711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55545-BBCF-4BE9-AB87-C8FCBC31EE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65884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233363" indent="-233363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3838" algn="l" rtl="0" eaLnBrk="0" fontAlgn="base" hangingPunct="0">
        <a:spcBef>
          <a:spcPct val="20000"/>
        </a:spcBef>
        <a:spcAft>
          <a:spcPct val="0"/>
        </a:spcAft>
        <a:buFont typeface="Arial Narrow" pitchFamily="34" charset="0"/>
        <a:buChar char="−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690563" indent="-233363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-214313" algn="l" rtl="0" eaLnBrk="0" fontAlgn="base" hangingPunct="0">
        <a:spcBef>
          <a:spcPct val="20000"/>
        </a:spcBef>
        <a:spcAft>
          <a:spcPct val="0"/>
        </a:spcAft>
        <a:buFont typeface="Arial Narrow" pitchFamily="34" charset="0"/>
        <a:buChar char="−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475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4756" name="Picture 7" descr="nilogo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5588000" y="6248401"/>
            <a:ext cx="28448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757" name="TextBox 8"/>
          <p:cNvSpPr txBox="1">
            <a:spLocks noChangeArrowheads="1"/>
          </p:cNvSpPr>
          <p:nvPr/>
        </p:nvSpPr>
        <p:spPr bwMode="auto">
          <a:xfrm>
            <a:off x="9347200" y="6305550"/>
            <a:ext cx="2641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>
                <a:solidFill>
                  <a:srgbClr val="5E84B8"/>
                </a:solidFill>
              </a:rPr>
              <a:t>ni.com/training</a:t>
            </a: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8953500" y="6515100"/>
            <a:ext cx="381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09600" y="6248401"/>
            <a:ext cx="711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55545-BBCF-4BE9-AB87-C8FCBC31EE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933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233363" indent="-233363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3838" algn="l" rtl="0" eaLnBrk="0" fontAlgn="base" hangingPunct="0">
        <a:spcBef>
          <a:spcPct val="20000"/>
        </a:spcBef>
        <a:spcAft>
          <a:spcPct val="0"/>
        </a:spcAft>
        <a:buFont typeface="Arial Narrow" pitchFamily="34" charset="0"/>
        <a:buChar char="−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690563" indent="-233363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-214313" algn="l" rtl="0" eaLnBrk="0" fontAlgn="base" hangingPunct="0">
        <a:spcBef>
          <a:spcPct val="20000"/>
        </a:spcBef>
        <a:spcAft>
          <a:spcPct val="0"/>
        </a:spcAft>
        <a:buFont typeface="Arial Narrow" pitchFamily="34" charset="0"/>
        <a:buChar char="−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3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youtu.be/tImN4C03W1k" TargetMode="External"/><Relationship Id="rId1" Type="http://schemas.openxmlformats.org/officeDocument/2006/relationships/slideLayout" Target="../slideLayouts/slideLayout46.xml"/><Relationship Id="rId4" Type="http://schemas.openxmlformats.org/officeDocument/2006/relationships/image" Target="../media/image29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6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EDCA8-CBF4-4418-B57C-F9E10F8B57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Structuri</a:t>
            </a:r>
            <a:r>
              <a:rPr lang="en-US" dirty="0"/>
              <a:t> Repetitive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Conditionale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ABD817-5801-40A2-BCE0-779087F339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ro-RO" dirty="0"/>
              <a:t>Tipul de date enum (enumerație – pereche cheie text-valoare numerică)</a:t>
            </a:r>
          </a:p>
          <a:p>
            <a:r>
              <a:rPr lang="en-US" dirty="0"/>
              <a:t>While, For, </a:t>
            </a:r>
            <a:r>
              <a:rPr lang="en-US" dirty="0" err="1"/>
              <a:t>transmiterea</a:t>
            </a:r>
            <a:r>
              <a:rPr lang="en-US" dirty="0"/>
              <a:t> </a:t>
            </a:r>
            <a:r>
              <a:rPr lang="en-US" dirty="0" err="1"/>
              <a:t>datelor</a:t>
            </a:r>
            <a:r>
              <a:rPr lang="en-US" dirty="0"/>
              <a:t> de la o </a:t>
            </a:r>
            <a:r>
              <a:rPr lang="en-US" dirty="0" err="1"/>
              <a:t>iteratie</a:t>
            </a:r>
            <a:r>
              <a:rPr lang="en-US" dirty="0"/>
              <a:t> la </a:t>
            </a:r>
            <a:r>
              <a:rPr lang="en-US" dirty="0" err="1"/>
              <a:t>alta</a:t>
            </a:r>
            <a:endParaRPr lang="en-US" dirty="0"/>
          </a:p>
          <a:p>
            <a:r>
              <a:rPr lang="en-US" dirty="0"/>
              <a:t>Case Structure – </a:t>
            </a:r>
            <a:r>
              <a:rPr lang="en-US" dirty="0" err="1"/>
              <a:t>functia</a:t>
            </a:r>
            <a:r>
              <a:rPr lang="en-US" dirty="0"/>
              <a:t> de IF/ELSE </a:t>
            </a:r>
            <a:r>
              <a:rPr lang="en-US" dirty="0" err="1"/>
              <a:t>sau</a:t>
            </a:r>
            <a:r>
              <a:rPr lang="en-US" dirty="0"/>
              <a:t> de SWITCH</a:t>
            </a:r>
          </a:p>
          <a:p>
            <a:r>
              <a:rPr lang="en-US" dirty="0" err="1"/>
              <a:t>Slideuri</a:t>
            </a:r>
            <a:r>
              <a:rPr lang="en-US" dirty="0"/>
              <a:t> </a:t>
            </a:r>
            <a:r>
              <a:rPr lang="en-US" dirty="0" err="1"/>
              <a:t>preluate</a:t>
            </a:r>
            <a:r>
              <a:rPr lang="en-US" dirty="0"/>
              <a:t> din </a:t>
            </a:r>
            <a:r>
              <a:rPr lang="en-US" dirty="0" err="1"/>
              <a:t>trainingurile</a:t>
            </a:r>
            <a:r>
              <a:rPr lang="en-US" dirty="0"/>
              <a:t> </a:t>
            </a:r>
            <a:r>
              <a:rPr lang="en-US" dirty="0" err="1"/>
              <a:t>oficiale</a:t>
            </a:r>
            <a:r>
              <a:rPr lang="en-US" dirty="0"/>
              <a:t> NI </a:t>
            </a:r>
            <a:r>
              <a:rPr lang="en-US" dirty="0" err="1"/>
              <a:t>disponibile</a:t>
            </a:r>
            <a:r>
              <a:rPr lang="en-US" dirty="0"/>
              <a:t> pe ni.com/</a:t>
            </a:r>
            <a:r>
              <a:rPr lang="en-US" dirty="0" err="1"/>
              <a:t>upb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579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For Loops – Conditional Terminal</a:t>
            </a:r>
          </a:p>
        </p:txBody>
      </p:sp>
      <p:sp>
        <p:nvSpPr>
          <p:cNvPr id="693251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189038"/>
            <a:ext cx="8229600" cy="4648200"/>
          </a:xfrm>
        </p:spPr>
        <p:txBody>
          <a:bodyPr/>
          <a:lstStyle/>
          <a:p>
            <a:pPr eaLnBrk="1" hangingPunct="1"/>
            <a:r>
              <a:rPr lang="en-US"/>
              <a:t>You can add a conditional terminal to configure a For Loop to stop when a Boolean condition is true or an error occurs.</a:t>
            </a:r>
          </a:p>
        </p:txBody>
      </p:sp>
      <p:pic>
        <p:nvPicPr>
          <p:cNvPr id="693252" name="Embedded Image" descr="forloopconditionalmenu.bmp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595689" y="2438400"/>
            <a:ext cx="5000625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55155545-BBCF-4BE9-AB87-C8FCBC31EEDF}" type="slidenum">
              <a:rPr lang="en-US" b="1">
                <a:solidFill>
                  <a:srgbClr val="000000">
                    <a:tint val="75000"/>
                  </a:srgbClr>
                </a:solidFill>
                <a:latin typeface="Arial Narrow" pitchFamily="34" charset="0"/>
                <a:cs typeface="Arial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 b="1">
              <a:solidFill>
                <a:srgbClr val="000000">
                  <a:tint val="75000"/>
                </a:srgbClr>
              </a:solidFill>
              <a:latin typeface="Arial Narrow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For Loops – Conditional Terminal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189038"/>
            <a:ext cx="8229600" cy="46482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For Loops configured with a conditional terminal have: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A red glyph next to the count terminal. 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A conditional terminal in the lower right corner</a:t>
            </a:r>
          </a:p>
        </p:txBody>
      </p:sp>
      <p:pic>
        <p:nvPicPr>
          <p:cNvPr id="695300" name="Embedded Image" descr="forloopconditionalex.bmp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4038600" y="3048001"/>
            <a:ext cx="4114800" cy="287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55155545-BBCF-4BE9-AB87-C8FCBC31EEDF}" type="slidenum">
              <a:rPr lang="en-US" b="1">
                <a:solidFill>
                  <a:srgbClr val="000000">
                    <a:tint val="75000"/>
                  </a:srgbClr>
                </a:solidFill>
                <a:latin typeface="Arial Narrow" pitchFamily="34" charset="0"/>
                <a:cs typeface="Arial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 b="1">
              <a:solidFill>
                <a:srgbClr val="000000">
                  <a:tint val="75000"/>
                </a:srgbClr>
              </a:solidFill>
              <a:latin typeface="Arial Narrow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34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For Loop/While Loop Comparison</a:t>
            </a:r>
          </a:p>
        </p:txBody>
      </p:sp>
      <p:sp>
        <p:nvSpPr>
          <p:cNvPr id="697347" name="Rectangle 7"/>
          <p:cNvSpPr>
            <a:spLocks noGrp="1" noChangeArrowheads="1"/>
          </p:cNvSpPr>
          <p:nvPr>
            <p:ph sz="half" idx="1"/>
          </p:nvPr>
        </p:nvSpPr>
        <p:spPr>
          <a:xfrm>
            <a:off x="1981200" y="1295401"/>
            <a:ext cx="4038600" cy="48307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 b="1"/>
              <a:t>For Loop</a:t>
            </a:r>
            <a:endParaRPr lang="en-US" sz="2400"/>
          </a:p>
          <a:p>
            <a:pPr lvl="1" eaLnBrk="1" hangingPunct="1"/>
            <a:r>
              <a:rPr lang="en-US"/>
              <a:t>Executes a set number of times unless a conditional terminal is added.</a:t>
            </a:r>
          </a:p>
          <a:p>
            <a:pPr lvl="1" eaLnBrk="1" hangingPunct="1"/>
            <a:r>
              <a:rPr lang="en-US"/>
              <a:t>Can execute zero times.</a:t>
            </a:r>
          </a:p>
          <a:p>
            <a:pPr lvl="1" eaLnBrk="1" hangingPunct="1"/>
            <a:r>
              <a:rPr lang="en-US"/>
              <a:t>Tunnels automatically output an array of data.</a:t>
            </a:r>
          </a:p>
        </p:txBody>
      </p:sp>
      <p:sp>
        <p:nvSpPr>
          <p:cNvPr id="697348" name="Rectangle 8"/>
          <p:cNvSpPr>
            <a:spLocks noGrp="1" noChangeArrowheads="1"/>
          </p:cNvSpPr>
          <p:nvPr>
            <p:ph sz="half" idx="2"/>
          </p:nvPr>
        </p:nvSpPr>
        <p:spPr>
          <a:xfrm>
            <a:off x="6172200" y="1295401"/>
            <a:ext cx="4038600" cy="48307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 b="1" dirty="0"/>
              <a:t>While Loop</a:t>
            </a:r>
            <a:endParaRPr lang="en-US" sz="2400" dirty="0"/>
          </a:p>
          <a:p>
            <a:pPr lvl="1" eaLnBrk="1" hangingPunct="1"/>
            <a:r>
              <a:rPr lang="en-US" dirty="0"/>
              <a:t>Stops executing only if the value at the conditional terminal meets the condition.</a:t>
            </a:r>
          </a:p>
          <a:p>
            <a:pPr lvl="1" eaLnBrk="1" hangingPunct="1"/>
            <a:r>
              <a:rPr lang="en-US" dirty="0"/>
              <a:t>Must execute at least once.</a:t>
            </a:r>
          </a:p>
          <a:p>
            <a:pPr lvl="1" eaLnBrk="1" hangingPunct="1"/>
            <a:r>
              <a:rPr lang="en-US" dirty="0"/>
              <a:t>Tunnels automatically output the last value.</a:t>
            </a:r>
          </a:p>
        </p:txBody>
      </p:sp>
      <p:pic>
        <p:nvPicPr>
          <p:cNvPr id="697349" name="Embedded Image" descr="loc_eps_While Loop Theory.bmp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248400" y="4362450"/>
            <a:ext cx="3810000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97350" name="Embedded Image" descr="loc_eps_forlooptheory2.bmp"/>
          <p:cNvPicPr>
            <a:picLocks noChangeAspect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2514601" y="4343400"/>
            <a:ext cx="2709863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55155545-BBCF-4BE9-AB87-C8FCBC31EEDF}" type="slidenum">
              <a:rPr lang="en-US" b="1">
                <a:solidFill>
                  <a:srgbClr val="000000">
                    <a:tint val="75000"/>
                  </a:srgbClr>
                </a:solidFill>
                <a:latin typeface="Arial Narrow" pitchFamily="34" charset="0"/>
                <a:cs typeface="Arial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 b="1">
              <a:solidFill>
                <a:srgbClr val="000000">
                  <a:tint val="75000"/>
                </a:srgbClr>
              </a:solidFill>
              <a:latin typeface="Arial Narrow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39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For Loops – Numeric Conversion</a:t>
            </a:r>
          </a:p>
        </p:txBody>
      </p:sp>
      <p:sp>
        <p:nvSpPr>
          <p:cNvPr id="699395" name="Rectangle 7"/>
          <p:cNvSpPr>
            <a:spLocks noGrp="1" noChangeArrowheads="1"/>
          </p:cNvSpPr>
          <p:nvPr>
            <p:ph idx="1"/>
          </p:nvPr>
        </p:nvSpPr>
        <p:spPr>
          <a:xfrm>
            <a:off x="1981200" y="1189038"/>
            <a:ext cx="8229600" cy="4343400"/>
          </a:xfrm>
        </p:spPr>
        <p:txBody>
          <a:bodyPr/>
          <a:lstStyle/>
          <a:p>
            <a:pPr lvl="1" eaLnBrk="1" hangingPunct="1"/>
            <a:r>
              <a:rPr lang="en-US" sz="2400" dirty="0"/>
              <a:t>The number of iterations a For Loop executes must be specified in non-negative integers.</a:t>
            </a:r>
          </a:p>
          <a:p>
            <a:pPr lvl="1" eaLnBrk="1" hangingPunct="1"/>
            <a:r>
              <a:rPr lang="en-US" sz="2400" dirty="0"/>
              <a:t>If you wire a double-precision, floating-point numeric value to the count terminal, LabVIEW converts the numeric value to a 32-bit signed integer.</a:t>
            </a:r>
          </a:p>
        </p:txBody>
      </p:sp>
      <p:pic>
        <p:nvPicPr>
          <p:cNvPr id="699396" name="Picture 9" descr="loc_bd_Numeric conversion.bmp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600201" y="3276600"/>
            <a:ext cx="8994775" cy="2497138"/>
          </a:xfrm>
          <a:prstGeom prst="rect">
            <a:avLst/>
          </a:prstGeom>
          <a:noFill/>
          <a:ln w="9525" algn="ctr">
            <a:noFill/>
            <a:miter lim="800000"/>
            <a:headEnd type="none" w="sm" len="sm"/>
            <a:tailEnd type="none" w="sm" len="sm"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55155545-BBCF-4BE9-AB87-C8FCBC31EEDF}" type="slidenum">
              <a:rPr lang="en-US" b="1">
                <a:solidFill>
                  <a:srgbClr val="000000">
                    <a:tint val="75000"/>
                  </a:srgbClr>
                </a:solidFill>
                <a:latin typeface="Arial Narrow" pitchFamily="34" charset="0"/>
                <a:cs typeface="Arial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 b="1">
              <a:solidFill>
                <a:srgbClr val="000000">
                  <a:tint val="75000"/>
                </a:srgbClr>
              </a:solidFill>
              <a:latin typeface="Arial Narrow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9992D-B1E1-478D-A6A2-C2583D20A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Trimiterea datelor de la o iterație la alta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DB531-0EF4-457D-933B-4335B346B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48F64F-E679-471B-A802-2A7C9CC0F2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5155545-BBCF-4BE9-AB87-C8FCBC31EED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9593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73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Data Feedback in Loops</a:t>
            </a:r>
          </a:p>
        </p:txBody>
      </p:sp>
      <p:sp>
        <p:nvSpPr>
          <p:cNvPr id="713731" name="Rectangle 6"/>
          <p:cNvSpPr>
            <a:spLocks noGrp="1" noChangeArrowheads="1"/>
          </p:cNvSpPr>
          <p:nvPr>
            <p:ph idx="1"/>
          </p:nvPr>
        </p:nvSpPr>
        <p:spPr>
          <a:xfrm>
            <a:off x="1981200" y="1189038"/>
            <a:ext cx="8229600" cy="4343400"/>
          </a:xfrm>
        </p:spPr>
        <p:txBody>
          <a:bodyPr/>
          <a:lstStyle/>
          <a:p>
            <a:pPr lvl="1" eaLnBrk="1" hangingPunct="1"/>
            <a:r>
              <a:rPr lang="en-US"/>
              <a:t>When programming with loops, you often need to know the values of data from previous iterations of the loop.</a:t>
            </a:r>
          </a:p>
          <a:p>
            <a:pPr lvl="1" eaLnBrk="1" hangingPunct="1"/>
            <a:r>
              <a:rPr lang="en-US"/>
              <a:t>Shift registers transfer values from one loop iteration to the next.</a:t>
            </a:r>
          </a:p>
        </p:txBody>
      </p:sp>
      <p:pic>
        <p:nvPicPr>
          <p:cNvPr id="713732" name="Picture 2" descr="loc_bd_iterative data transfer.bmp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340100" y="2971800"/>
            <a:ext cx="55118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55155545-BBCF-4BE9-AB87-C8FCBC31EEDF}" type="slidenum">
              <a:rPr lang="en-US" b="1">
                <a:solidFill>
                  <a:srgbClr val="000000">
                    <a:tint val="75000"/>
                  </a:srgbClr>
                </a:solidFill>
                <a:latin typeface="Arial Narrow" pitchFamily="34" charset="0"/>
                <a:cs typeface="Arial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 b="1">
              <a:solidFill>
                <a:srgbClr val="000000">
                  <a:tint val="75000"/>
                </a:srgbClr>
              </a:solidFill>
              <a:latin typeface="Arial Narrow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1764" name="Group 52"/>
          <p:cNvGraphicFramePr>
            <a:graphicFrameLocks noGrp="1"/>
          </p:cNvGraphicFramePr>
          <p:nvPr/>
        </p:nvGraphicFramePr>
        <p:xfrm>
          <a:off x="2209800" y="1828800"/>
          <a:ext cx="8153400" cy="4343400"/>
        </p:xfrm>
        <a:graphic>
          <a:graphicData uri="http://schemas.openxmlformats.org/drawingml/2006/table">
            <a:tbl>
              <a:tblPr/>
              <a:tblGrid>
                <a:gridCol w="480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84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Block Diagram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1st run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2nd run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40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Initialized</a:t>
                      </a:r>
                      <a:b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</a:b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Shift</a:t>
                      </a:r>
                      <a:b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</a:b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Register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Output =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Output =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208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Not </a:t>
                      </a:r>
                      <a:b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</a:b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Initialized</a:t>
                      </a:r>
                      <a:b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</a:b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Shift</a:t>
                      </a:r>
                      <a:b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</a:b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Register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Output =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Output = 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717844" name="Picture 2" descr="loc_bd_iterative data transfer.bmp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414714" y="2390776"/>
            <a:ext cx="3519487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845" name="Picture 3" descr="loc_bd_iterative data transfer uninitialized.bmp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3470276" y="4343400"/>
            <a:ext cx="3463925" cy="174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84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Initializing Shift Registers</a:t>
            </a:r>
          </a:p>
        </p:txBody>
      </p:sp>
      <p:sp>
        <p:nvSpPr>
          <p:cNvPr id="717847" name="AutoShape 43"/>
          <p:cNvSpPr>
            <a:spLocks noChangeArrowheads="1"/>
          </p:cNvSpPr>
          <p:nvPr/>
        </p:nvSpPr>
        <p:spPr bwMode="auto">
          <a:xfrm>
            <a:off x="5203825" y="1143000"/>
            <a:ext cx="1981200" cy="533400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1905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FFFFFF"/>
                </a:solidFill>
                <a:latin typeface="Arial Narrow" pitchFamily="34" charset="0"/>
                <a:cs typeface="Arial" pitchFamily="34" charset="0"/>
              </a:rPr>
              <a:t>VI finishes</a:t>
            </a:r>
          </a:p>
        </p:txBody>
      </p:sp>
      <p:sp>
        <p:nvSpPr>
          <p:cNvPr id="717848" name="AutoShape 44"/>
          <p:cNvSpPr>
            <a:spLocks noChangeArrowheads="1"/>
          </p:cNvSpPr>
          <p:nvPr/>
        </p:nvSpPr>
        <p:spPr bwMode="auto">
          <a:xfrm>
            <a:off x="8382000" y="1143000"/>
            <a:ext cx="1905000" cy="533400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1905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FFFFFF"/>
                </a:solidFill>
                <a:latin typeface="Arial Narrow" pitchFamily="34" charset="0"/>
                <a:cs typeface="Arial" pitchFamily="34" charset="0"/>
              </a:rPr>
              <a:t>Run again</a:t>
            </a:r>
          </a:p>
        </p:txBody>
      </p:sp>
      <p:sp>
        <p:nvSpPr>
          <p:cNvPr id="717849" name="AutoShape 45"/>
          <p:cNvSpPr>
            <a:spLocks noChangeArrowheads="1"/>
          </p:cNvSpPr>
          <p:nvPr/>
        </p:nvSpPr>
        <p:spPr bwMode="auto">
          <a:xfrm>
            <a:off x="2209801" y="1143000"/>
            <a:ext cx="1839913" cy="533400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1905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FFFFFF"/>
                </a:solidFill>
                <a:latin typeface="Arial Narrow" pitchFamily="34" charset="0"/>
                <a:cs typeface="Arial" pitchFamily="34" charset="0"/>
              </a:rPr>
              <a:t>Run once</a:t>
            </a:r>
          </a:p>
        </p:txBody>
      </p:sp>
      <p:cxnSp>
        <p:nvCxnSpPr>
          <p:cNvPr id="717850" name="AutoShape 46"/>
          <p:cNvCxnSpPr>
            <a:cxnSpLocks noChangeShapeType="1"/>
            <a:stCxn id="717849" idx="3"/>
            <a:endCxn id="717847" idx="1"/>
          </p:cNvCxnSpPr>
          <p:nvPr/>
        </p:nvCxnSpPr>
        <p:spPr bwMode="auto">
          <a:xfrm>
            <a:off x="4059238" y="1409700"/>
            <a:ext cx="1135062" cy="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 type="none" w="sm" len="sm"/>
            <a:tailEnd type="triangle" w="med" len="med"/>
          </a:ln>
        </p:spPr>
      </p:cxnSp>
      <p:cxnSp>
        <p:nvCxnSpPr>
          <p:cNvPr id="717851" name="AutoShape 47"/>
          <p:cNvCxnSpPr>
            <a:cxnSpLocks noChangeShapeType="1"/>
            <a:stCxn id="717847" idx="3"/>
            <a:endCxn id="717848" idx="1"/>
          </p:cNvCxnSpPr>
          <p:nvPr/>
        </p:nvCxnSpPr>
        <p:spPr bwMode="auto">
          <a:xfrm>
            <a:off x="7194551" y="1409700"/>
            <a:ext cx="1177925" cy="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 type="none" w="sm" len="sm"/>
            <a:tailEnd type="triangle" w="med" len="med"/>
          </a:ln>
        </p:spPr>
      </p:cxn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55155545-BBCF-4BE9-AB87-C8FCBC31EEDF}" type="slidenum">
              <a:rPr lang="en-US" b="1">
                <a:solidFill>
                  <a:srgbClr val="000000">
                    <a:tint val="75000"/>
                  </a:srgbClr>
                </a:solidFill>
                <a:latin typeface="Arial Narrow" pitchFamily="34" charset="0"/>
                <a:cs typeface="Arial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US" b="1">
              <a:solidFill>
                <a:srgbClr val="000000">
                  <a:tint val="75000"/>
                </a:srgbClr>
              </a:solidFill>
              <a:latin typeface="Arial Narrow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874" name="Rectangle 2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Use Default if Unwired</a:t>
            </a:r>
          </a:p>
        </p:txBody>
      </p:sp>
      <p:sp>
        <p:nvSpPr>
          <p:cNvPr id="719875" name="Rectangle 2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/>
              <a:t>Default values vary by data type:</a:t>
            </a:r>
          </a:p>
          <a:p>
            <a:pPr eaLnBrk="1" hangingPunct="1">
              <a:buFontTx/>
              <a:buNone/>
            </a:pPr>
            <a:endParaRPr lang="en-US"/>
          </a:p>
          <a:p>
            <a:pPr eaLnBrk="1" hangingPunct="1">
              <a:buFontTx/>
              <a:buNone/>
            </a:pPr>
            <a:endParaRPr lang="en-US"/>
          </a:p>
          <a:p>
            <a:pPr eaLnBrk="1" hangingPunct="1">
              <a:buFontTx/>
              <a:buNone/>
            </a:pPr>
            <a:endParaRPr lang="en-US"/>
          </a:p>
          <a:p>
            <a:pPr eaLnBrk="1" hangingPunct="1">
              <a:buFontTx/>
              <a:buNone/>
            </a:pPr>
            <a:endParaRPr lang="en-US"/>
          </a:p>
          <a:p>
            <a:pPr eaLnBrk="1" hangingPunct="1">
              <a:buFontTx/>
              <a:buNone/>
            </a:pPr>
            <a:endParaRPr lang="en-US"/>
          </a:p>
          <a:p>
            <a:pPr eaLnBrk="1" hangingPunct="1">
              <a:buFontTx/>
              <a:buNone/>
            </a:pPr>
            <a:r>
              <a:rPr lang="en-US"/>
              <a:t>Uninitialized shift registers use default values for first run.</a:t>
            </a:r>
          </a:p>
        </p:txBody>
      </p:sp>
      <p:graphicFrame>
        <p:nvGraphicFramePr>
          <p:cNvPr id="314389" name="Group 21"/>
          <p:cNvGraphicFramePr>
            <a:graphicFrameLocks noGrp="1"/>
          </p:cNvGraphicFramePr>
          <p:nvPr/>
        </p:nvGraphicFramePr>
        <p:xfrm>
          <a:off x="4191000" y="2286000"/>
          <a:ext cx="3886200" cy="2184400"/>
        </p:xfrm>
        <a:graphic>
          <a:graphicData uri="http://schemas.openxmlformats.org/drawingml/2006/table">
            <a:tbl>
              <a:tblPr/>
              <a:tblGrid>
                <a:gridCol w="194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61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Data Type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Default Value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Numeric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Boolean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String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Empty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55155545-BBCF-4BE9-AB87-C8FCBC31EEDF}" type="slidenum">
              <a:rPr lang="en-US" b="1">
                <a:solidFill>
                  <a:srgbClr val="000000">
                    <a:tint val="75000"/>
                  </a:srgbClr>
                </a:solidFill>
                <a:latin typeface="Arial Narrow" pitchFamily="34" charset="0"/>
                <a:cs typeface="Arial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US" b="1">
              <a:solidFill>
                <a:srgbClr val="000000">
                  <a:tint val="75000"/>
                </a:srgbClr>
              </a:solidFill>
              <a:latin typeface="Arial Narrow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92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Multiple Previous Iterations</a:t>
            </a:r>
          </a:p>
        </p:txBody>
      </p:sp>
      <p:sp>
        <p:nvSpPr>
          <p:cNvPr id="721923" name="Rectangle 7"/>
          <p:cNvSpPr>
            <a:spLocks noGrp="1" noChangeArrowheads="1"/>
          </p:cNvSpPr>
          <p:nvPr>
            <p:ph idx="1"/>
          </p:nvPr>
        </p:nvSpPr>
        <p:spPr>
          <a:xfrm>
            <a:off x="1981200" y="1189038"/>
            <a:ext cx="8229600" cy="4343400"/>
          </a:xfrm>
        </p:spPr>
        <p:txBody>
          <a:bodyPr/>
          <a:lstStyle/>
          <a:p>
            <a:pPr lvl="1" eaLnBrk="1" hangingPunct="1"/>
            <a:r>
              <a:rPr lang="en-US"/>
              <a:t>Stacked shift registers remember values from multiple previous iterations and carry those values to the next iterations.</a:t>
            </a:r>
          </a:p>
          <a:p>
            <a:pPr lvl="1" eaLnBrk="1" hangingPunct="1"/>
            <a:r>
              <a:rPr lang="en-US"/>
              <a:t>Right-click the left shift register and select </a:t>
            </a:r>
            <a:r>
              <a:rPr lang="en-US" b="1"/>
              <a:t>Add Element</a:t>
            </a:r>
            <a:r>
              <a:rPr lang="en-US"/>
              <a:t> from the shortcut menu to stack a shift register.</a:t>
            </a:r>
          </a:p>
        </p:txBody>
      </p:sp>
      <p:pic>
        <p:nvPicPr>
          <p:cNvPr id="721924" name="Picture 7" descr="loc_bd_Avg Last 5 Stacked Shift.bmp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429000" y="3657600"/>
            <a:ext cx="5334000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55155545-BBCF-4BE9-AB87-C8FCBC31EEDF}" type="slidenum">
              <a:rPr lang="en-US" b="1">
                <a:solidFill>
                  <a:srgbClr val="000000">
                    <a:tint val="75000"/>
                  </a:srgbClr>
                </a:solidFill>
                <a:latin typeface="Arial Narrow" pitchFamily="34" charset="0"/>
                <a:cs typeface="Arial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US" b="1">
              <a:solidFill>
                <a:srgbClr val="000000">
                  <a:tint val="75000"/>
                </a:srgbClr>
              </a:solidFill>
              <a:latin typeface="Arial Narrow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ChangeArrowheads="1"/>
          </p:cNvSpPr>
          <p:nvPr/>
        </p:nvSpPr>
        <p:spPr bwMode="auto">
          <a:xfrm>
            <a:off x="1751520" y="609601"/>
            <a:ext cx="7849680" cy="646329"/>
          </a:xfrm>
          <a:prstGeom prst="rect">
            <a:avLst/>
          </a:prstGeom>
          <a:noFill/>
          <a:ln w="9360">
            <a:noFill/>
            <a:miter lim="800000"/>
            <a:headEnd/>
            <a:tailEnd/>
          </a:ln>
          <a:effectLst/>
        </p:spPr>
        <p:txBody>
          <a:bodyPr wrap="square" lIns="57474" tIns="22859" rIns="57474" bIns="22859">
            <a:sp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  <a:tab pos="8536446" algn="l"/>
              </a:tabLst>
            </a:pPr>
            <a:r>
              <a:rPr lang="en-US" sz="3900" i="1" dirty="0">
                <a:solidFill>
                  <a:srgbClr val="0084D1"/>
                </a:solidFill>
                <a:latin typeface="Cambria" pitchFamily="16" charset="0"/>
              </a:rPr>
              <a:t>Shift Registers in action</a:t>
            </a: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3352801" y="4923358"/>
            <a:ext cx="1066800" cy="568724"/>
          </a:xfrm>
          <a:prstGeom prst="rect">
            <a:avLst/>
          </a:prstGeom>
          <a:noFill/>
          <a:ln w="9360">
            <a:noFill/>
            <a:miter lim="800000"/>
            <a:headEnd/>
            <a:tailEnd/>
          </a:ln>
          <a:effectLst/>
        </p:spPr>
        <p:txBody>
          <a:bodyPr wrap="square" lIns="56494" tIns="22532" rIns="56494" bIns="22532">
            <a:spAutoFit/>
          </a:bodyPr>
          <a:lstStyle/>
          <a:p>
            <a:pPr>
              <a:lnSpc>
                <a:spcPct val="85000"/>
              </a:lnSpc>
              <a:tabLst>
                <a:tab pos="656650" algn="l"/>
              </a:tabLst>
            </a:pPr>
            <a:r>
              <a:rPr lang="en-US" sz="2000" dirty="0">
                <a:solidFill>
                  <a:srgbClr val="000000"/>
                </a:solidFill>
                <a:latin typeface="Times New Roman" pitchFamily="16" charset="0"/>
              </a:rPr>
              <a:t>First </a:t>
            </a:r>
          </a:p>
          <a:p>
            <a:pPr>
              <a:lnSpc>
                <a:spcPct val="85000"/>
              </a:lnSpc>
              <a:tabLst>
                <a:tab pos="656650" algn="l"/>
              </a:tabLst>
            </a:pPr>
            <a:r>
              <a:rPr lang="en-US" sz="2000" dirty="0">
                <a:solidFill>
                  <a:srgbClr val="000000"/>
                </a:solidFill>
                <a:latin typeface="Times New Roman" pitchFamily="16" charset="0"/>
              </a:rPr>
              <a:t>Iteration</a:t>
            </a: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5753281" y="4923358"/>
            <a:ext cx="1108800" cy="568724"/>
          </a:xfrm>
          <a:prstGeom prst="rect">
            <a:avLst/>
          </a:prstGeom>
          <a:noFill/>
          <a:ln w="9360">
            <a:noFill/>
            <a:miter lim="800000"/>
            <a:headEnd/>
            <a:tailEnd/>
          </a:ln>
          <a:effectLst/>
        </p:spPr>
        <p:txBody>
          <a:bodyPr lIns="56494" tIns="22532" rIns="56494" bIns="22532">
            <a:spAutoFit/>
          </a:bodyPr>
          <a:lstStyle/>
          <a:p>
            <a:pPr>
              <a:lnSpc>
                <a:spcPct val="85000"/>
              </a:lnSpc>
              <a:tabLst>
                <a:tab pos="656650" algn="l"/>
              </a:tabLst>
            </a:pPr>
            <a:r>
              <a:rPr lang="en-US" sz="2000" dirty="0">
                <a:solidFill>
                  <a:srgbClr val="000000"/>
                </a:solidFill>
                <a:latin typeface="Times New Roman" pitchFamily="16" charset="0"/>
              </a:rPr>
              <a:t>Second</a:t>
            </a:r>
          </a:p>
          <a:p>
            <a:pPr>
              <a:lnSpc>
                <a:spcPct val="85000"/>
              </a:lnSpc>
              <a:tabLst>
                <a:tab pos="656650" algn="l"/>
              </a:tabLst>
            </a:pPr>
            <a:r>
              <a:rPr lang="en-US" sz="2000" dirty="0">
                <a:solidFill>
                  <a:srgbClr val="000000"/>
                </a:solidFill>
                <a:latin typeface="Times New Roman" pitchFamily="16" charset="0"/>
              </a:rPr>
              <a:t>Iteration </a:t>
            </a:r>
          </a:p>
        </p:txBody>
      </p:sp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8458200" y="4960866"/>
            <a:ext cx="1110240" cy="568724"/>
          </a:xfrm>
          <a:prstGeom prst="rect">
            <a:avLst/>
          </a:prstGeom>
          <a:noFill/>
          <a:ln w="9360">
            <a:noFill/>
            <a:miter lim="800000"/>
            <a:headEnd/>
            <a:tailEnd/>
          </a:ln>
          <a:effectLst/>
        </p:spPr>
        <p:txBody>
          <a:bodyPr lIns="56494" tIns="22532" rIns="56494" bIns="22532">
            <a:spAutoFit/>
          </a:bodyPr>
          <a:lstStyle/>
          <a:p>
            <a:pPr>
              <a:lnSpc>
                <a:spcPct val="85000"/>
              </a:lnSpc>
              <a:tabLst>
                <a:tab pos="656650" algn="l"/>
              </a:tabLst>
            </a:pPr>
            <a:r>
              <a:rPr lang="en-US" sz="2000" dirty="0">
                <a:solidFill>
                  <a:srgbClr val="000000"/>
                </a:solidFill>
                <a:latin typeface="Times New Roman" pitchFamily="16" charset="0"/>
              </a:rPr>
              <a:t>Last</a:t>
            </a:r>
          </a:p>
          <a:p>
            <a:pPr>
              <a:lnSpc>
                <a:spcPct val="85000"/>
              </a:lnSpc>
              <a:tabLst>
                <a:tab pos="656650" algn="l"/>
              </a:tabLst>
            </a:pPr>
            <a:r>
              <a:rPr lang="en-US" sz="2000" dirty="0">
                <a:solidFill>
                  <a:srgbClr val="000000"/>
                </a:solidFill>
                <a:latin typeface="Times New Roman" pitchFamily="16" charset="0"/>
              </a:rPr>
              <a:t>Iteration </a:t>
            </a:r>
          </a:p>
        </p:txBody>
      </p:sp>
      <p:sp>
        <p:nvSpPr>
          <p:cNvPr id="37896" name="Rectangle 8"/>
          <p:cNvSpPr>
            <a:spLocks noChangeArrowheads="1"/>
          </p:cNvSpPr>
          <p:nvPr/>
        </p:nvSpPr>
        <p:spPr bwMode="auto">
          <a:xfrm>
            <a:off x="9906000" y="2635498"/>
            <a:ext cx="685800" cy="544102"/>
          </a:xfrm>
          <a:prstGeom prst="rect">
            <a:avLst/>
          </a:prstGeom>
          <a:noFill/>
          <a:ln w="9360">
            <a:noFill/>
            <a:miter lim="800000"/>
            <a:headEnd/>
            <a:tailEnd/>
          </a:ln>
          <a:effectLst/>
        </p:spPr>
        <p:txBody>
          <a:bodyPr wrap="square" lIns="56494" tIns="22532" rIns="56494" bIns="22532">
            <a:spAutoFit/>
          </a:bodyPr>
          <a:lstStyle/>
          <a:p>
            <a:pPr>
              <a:lnSpc>
                <a:spcPct val="90000"/>
              </a:lnSpc>
              <a:tabLst>
                <a:tab pos="656650" algn="l"/>
              </a:tabLst>
            </a:pPr>
            <a:r>
              <a:rPr lang="en-US" b="1" dirty="0">
                <a:solidFill>
                  <a:srgbClr val="000000"/>
                </a:solidFill>
                <a:latin typeface="Times New Roman" pitchFamily="16" charset="0"/>
              </a:rPr>
              <a:t>Value 15</a:t>
            </a:r>
          </a:p>
        </p:txBody>
      </p:sp>
      <p:sp>
        <p:nvSpPr>
          <p:cNvPr id="37897" name="Line 9"/>
          <p:cNvSpPr>
            <a:spLocks noChangeShapeType="1"/>
          </p:cNvSpPr>
          <p:nvPr/>
        </p:nvSpPr>
        <p:spPr bwMode="auto">
          <a:xfrm>
            <a:off x="9906000" y="2506132"/>
            <a:ext cx="457200" cy="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lIns="82945" tIns="41473" rIns="82945" bIns="41473"/>
          <a:lstStyle/>
          <a:p>
            <a:endParaRPr lang="en-US">
              <a:solidFill>
                <a:prstClr val="black"/>
              </a:solidFill>
              <a:latin typeface="Univers Com 45 Light"/>
            </a:endParaRPr>
          </a:p>
        </p:txBody>
      </p:sp>
      <p:pic>
        <p:nvPicPr>
          <p:cNvPr id="37899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2057401"/>
            <a:ext cx="7811644" cy="1933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37898" name="Rectangle 10"/>
          <p:cNvSpPr>
            <a:spLocks noChangeArrowheads="1"/>
          </p:cNvSpPr>
          <p:nvPr/>
        </p:nvSpPr>
        <p:spPr bwMode="auto">
          <a:xfrm>
            <a:off x="1752600" y="2971800"/>
            <a:ext cx="914400" cy="544102"/>
          </a:xfrm>
          <a:prstGeom prst="rect">
            <a:avLst/>
          </a:prstGeom>
          <a:noFill/>
          <a:ln w="9360">
            <a:noFill/>
            <a:miter lim="800000"/>
            <a:headEnd/>
            <a:tailEnd/>
          </a:ln>
          <a:effectLst/>
        </p:spPr>
        <p:txBody>
          <a:bodyPr wrap="square" lIns="56494" tIns="22532" rIns="56494" bIns="22532">
            <a:spAutoFit/>
          </a:bodyPr>
          <a:lstStyle/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000000"/>
                </a:solidFill>
                <a:latin typeface="Times New Roman" pitchFamily="16" charset="0"/>
              </a:rPr>
              <a:t>Initial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000000"/>
                </a:solidFill>
                <a:latin typeface="Times New Roman" pitchFamily="16" charset="0"/>
              </a:rPr>
              <a:t>Value</a:t>
            </a:r>
          </a:p>
        </p:txBody>
      </p:sp>
      <p:sp>
        <p:nvSpPr>
          <p:cNvPr id="37895" name="Line 7"/>
          <p:cNvSpPr>
            <a:spLocks noChangeShapeType="1"/>
          </p:cNvSpPr>
          <p:nvPr/>
        </p:nvSpPr>
        <p:spPr bwMode="auto">
          <a:xfrm flipV="1">
            <a:off x="2209800" y="2590801"/>
            <a:ext cx="480" cy="379559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lIns="82945" tIns="41473" rIns="82945" bIns="41473"/>
          <a:lstStyle/>
          <a:p>
            <a:endParaRPr lang="en-US">
              <a:solidFill>
                <a:prstClr val="black"/>
              </a:solidFill>
              <a:latin typeface="Univers Com 45 Light"/>
            </a:endParaRPr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1752600" y="4732266"/>
            <a:ext cx="937440" cy="830334"/>
          </a:xfrm>
          <a:prstGeom prst="rect">
            <a:avLst/>
          </a:prstGeom>
          <a:noFill/>
          <a:ln w="9360">
            <a:noFill/>
            <a:miter lim="800000"/>
            <a:headEnd/>
            <a:tailEnd/>
          </a:ln>
          <a:effectLst/>
        </p:spPr>
        <p:txBody>
          <a:bodyPr lIns="56494" tIns="22532" rIns="56494" bIns="22532">
            <a:spAutoFit/>
          </a:bodyPr>
          <a:lstStyle/>
          <a:p>
            <a:pPr>
              <a:lnSpc>
                <a:spcPct val="85000"/>
              </a:lnSpc>
              <a:tabLst>
                <a:tab pos="656650" algn="l"/>
              </a:tabLst>
            </a:pPr>
            <a:r>
              <a:rPr lang="en-US" sz="2000" dirty="0">
                <a:solidFill>
                  <a:srgbClr val="000000"/>
                </a:solidFill>
                <a:latin typeface="Times New Roman" pitchFamily="16" charset="0"/>
              </a:rPr>
              <a:t>Before Loop</a:t>
            </a:r>
          </a:p>
          <a:p>
            <a:pPr>
              <a:lnSpc>
                <a:spcPct val="85000"/>
              </a:lnSpc>
              <a:tabLst>
                <a:tab pos="656650" algn="l"/>
              </a:tabLst>
            </a:pPr>
            <a:r>
              <a:rPr lang="en-US" sz="2000" dirty="0">
                <a:solidFill>
                  <a:srgbClr val="000000"/>
                </a:solidFill>
                <a:latin typeface="Times New Roman" pitchFamily="16" charset="0"/>
              </a:rPr>
              <a:t>Begins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818" name="Title 3"/>
          <p:cNvSpPr>
            <a:spLocks noGrp="1"/>
          </p:cNvSpPr>
          <p:nvPr>
            <p:ph type="title"/>
          </p:nvPr>
        </p:nvSpPr>
        <p:spPr>
          <a:xfrm>
            <a:off x="2246313" y="1295400"/>
            <a:ext cx="7772400" cy="1295400"/>
          </a:xfrm>
        </p:spPr>
        <p:txBody>
          <a:bodyPr/>
          <a:lstStyle/>
          <a:p>
            <a:pPr eaLnBrk="1" hangingPunct="1"/>
            <a:r>
              <a:rPr lang="en-US" dirty="0"/>
              <a:t>D. While Loops</a:t>
            </a:r>
            <a:r>
              <a:rPr lang="ro-RO" dirty="0"/>
              <a:t> (RECAPITULARE)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Iteration and Conditional Terminals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Tunnels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Error Checking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55155545-BBCF-4BE9-AB87-C8FCBC31EEDF}" type="slidenum">
              <a:rPr lang="en-US" b="1">
                <a:solidFill>
                  <a:srgbClr val="000000">
                    <a:tint val="75000"/>
                  </a:srgbClr>
                </a:solidFill>
                <a:latin typeface="Arial Narrow" pitchFamily="34" charset="0"/>
                <a:cs typeface="Arial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b="1">
              <a:solidFill>
                <a:srgbClr val="000000">
                  <a:tint val="75000"/>
                </a:srgbClr>
              </a:solidFill>
              <a:latin typeface="Arial Narrow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27F19-BF49-4FBE-A33E-6C1E0A09F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Structuri conditionale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845DD7-CCA0-47A1-84B6-32DEAE2F1E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FE8CF8-7B19-41BF-873E-AFA5071505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5155545-BBCF-4BE9-AB87-C8FCBC31EED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2620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82" name="Title 3"/>
          <p:cNvSpPr>
            <a:spLocks noGrp="1"/>
          </p:cNvSpPr>
          <p:nvPr>
            <p:ph type="title"/>
          </p:nvPr>
        </p:nvSpPr>
        <p:spPr>
          <a:xfrm>
            <a:off x="2246313" y="1295400"/>
            <a:ext cx="7772400" cy="1295400"/>
          </a:xfrm>
        </p:spPr>
        <p:txBody>
          <a:bodyPr/>
          <a:lstStyle/>
          <a:p>
            <a:pPr eaLnBrk="1" hangingPunct="1"/>
            <a:r>
              <a:rPr lang="en-US"/>
              <a:t>I. Case Structures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Parts of a Case Structure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Enum Case Structures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Error Case Structures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Input and Output Tunnels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55155545-BBCF-4BE9-AB87-C8FCBC31EEDF}" type="slidenum">
              <a:rPr lang="en-US" b="1">
                <a:solidFill>
                  <a:srgbClr val="000000">
                    <a:tint val="75000"/>
                  </a:srgbClr>
                </a:solidFill>
                <a:latin typeface="Arial Narrow" pitchFamily="34" charset="0"/>
                <a:cs typeface="Arial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en-US" b="1">
              <a:solidFill>
                <a:srgbClr val="000000">
                  <a:tint val="75000"/>
                </a:srgbClr>
              </a:solidFill>
              <a:latin typeface="Arial Narrow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30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Case Structures</a:t>
            </a:r>
          </a:p>
        </p:txBody>
      </p:sp>
      <p:sp>
        <p:nvSpPr>
          <p:cNvPr id="67588" name="Rectangle 7"/>
          <p:cNvSpPr>
            <a:spLocks noGrp="1" noChangeArrowheads="1"/>
          </p:cNvSpPr>
          <p:nvPr>
            <p:ph idx="1"/>
          </p:nvPr>
        </p:nvSpPr>
        <p:spPr>
          <a:xfrm>
            <a:off x="2057400" y="1189039"/>
            <a:ext cx="8077200" cy="4505325"/>
          </a:xfrm>
        </p:spPr>
        <p:txBody>
          <a:bodyPr rtlCol="0">
            <a:normAutofit/>
          </a:bodyPr>
          <a:lstStyle/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/>
              <a:t>Have two or more subdiagrams or cases.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/>
              <a:t>Use an input value to determine which case to execute.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/>
              <a:t>Execute and display only one case at a time.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/>
              <a:t>Are similar to </a:t>
            </a:r>
            <a:r>
              <a:rPr lang="en-US" sz="2600" b="1" dirty="0">
                <a:latin typeface="+mj-lt"/>
              </a:rPr>
              <a:t>case</a:t>
            </a:r>
            <a:r>
              <a:rPr lang="en-US" sz="2400" dirty="0"/>
              <a:t> </a:t>
            </a:r>
            <a:r>
              <a:rPr lang="en-US" dirty="0"/>
              <a:t>statements </a:t>
            </a:r>
            <a:r>
              <a:rPr lang="en-US" dirty="0">
                <a:latin typeface="+mj-lt"/>
              </a:rPr>
              <a:t>or </a:t>
            </a:r>
            <a:r>
              <a:rPr lang="en-US" sz="2600" b="1" dirty="0">
                <a:latin typeface="+mj-lt"/>
              </a:rPr>
              <a:t>if...then...else </a:t>
            </a:r>
            <a:r>
              <a:rPr lang="en-US" dirty="0"/>
              <a:t>statements in text-based programming languages.</a:t>
            </a:r>
          </a:p>
        </p:txBody>
      </p:sp>
      <p:pic>
        <p:nvPicPr>
          <p:cNvPr id="738308" name="Embedded Image" descr="loc_bd_Square Root.pn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246439" y="3886200"/>
            <a:ext cx="5699125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55155545-BBCF-4BE9-AB87-C8FCBC31EEDF}" type="slidenum">
              <a:rPr lang="en-US" b="1">
                <a:solidFill>
                  <a:srgbClr val="000000">
                    <a:tint val="75000"/>
                  </a:srgbClr>
                </a:solidFill>
                <a:latin typeface="Arial Narrow" pitchFamily="34" charset="0"/>
                <a:cs typeface="Arial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en-US" b="1">
              <a:solidFill>
                <a:srgbClr val="000000">
                  <a:tint val="75000"/>
                </a:srgbClr>
              </a:solidFill>
              <a:latin typeface="Arial Narrow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35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Case Structures</a:t>
            </a:r>
          </a:p>
        </p:txBody>
      </p:sp>
      <p:pic>
        <p:nvPicPr>
          <p:cNvPr id="740355" name="Embedded Image" descr="loc_bd_Square Root.png"/>
          <p:cNvPicPr>
            <a:picLocks noGrp="1" noChangeAspect="1"/>
          </p:cNvPicPr>
          <p:nvPr>
            <p:ph sz="half" idx="2"/>
          </p:nvPr>
        </p:nvPicPr>
        <p:blipFill>
          <a:blip r:embed="rId3" cstate="screen"/>
          <a:srcRect/>
          <a:stretch>
            <a:fillRect/>
          </a:stretch>
        </p:blipFill>
        <p:spPr>
          <a:xfrm>
            <a:off x="4495800" y="3810000"/>
            <a:ext cx="6135688" cy="2133600"/>
          </a:xfrm>
        </p:spPr>
      </p:pic>
      <p:sp>
        <p:nvSpPr>
          <p:cNvPr id="740356" name="Text Box 6"/>
          <p:cNvSpPr txBox="1">
            <a:spLocks noChangeArrowheads="1"/>
          </p:cNvSpPr>
          <p:nvPr/>
        </p:nvSpPr>
        <p:spPr bwMode="auto">
          <a:xfrm>
            <a:off x="7391401" y="2438401"/>
            <a:ext cx="2181225" cy="360363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</p:spPr>
        <p:txBody>
          <a:bodyPr wrap="none" lIns="91294" tIns="45647" rIns="91294" bIns="45647">
            <a:spAutoFit/>
          </a:bodyPr>
          <a:lstStyle/>
          <a:p>
            <a:pPr defTabSz="912813" fontAlgn="base">
              <a:lnSpc>
                <a:spcPct val="87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5E84B8"/>
                </a:solidFill>
                <a:latin typeface="Arial Narrow" pitchFamily="34" charset="0"/>
                <a:cs typeface="Arial" pitchFamily="34" charset="0"/>
              </a:rPr>
              <a:t>Case Selector Label</a:t>
            </a:r>
          </a:p>
        </p:txBody>
      </p:sp>
      <p:sp>
        <p:nvSpPr>
          <p:cNvPr id="740357" name="Line 8"/>
          <p:cNvSpPr>
            <a:spLocks noChangeShapeType="1"/>
          </p:cNvSpPr>
          <p:nvPr/>
        </p:nvSpPr>
        <p:spPr bwMode="auto">
          <a:xfrm flipH="1">
            <a:off x="7924801" y="2819400"/>
            <a:ext cx="474663" cy="8382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triangle" w="lg" len="sm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FFFFFF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740358" name="Text Box 6"/>
          <p:cNvSpPr txBox="1">
            <a:spLocks noChangeArrowheads="1"/>
          </p:cNvSpPr>
          <p:nvPr/>
        </p:nvSpPr>
        <p:spPr bwMode="auto">
          <a:xfrm>
            <a:off x="3276600" y="5888038"/>
            <a:ext cx="1931988" cy="360362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</p:spPr>
        <p:txBody>
          <a:bodyPr wrap="none" lIns="91294" tIns="45647" rIns="91294" bIns="45647">
            <a:spAutoFit/>
          </a:bodyPr>
          <a:lstStyle/>
          <a:p>
            <a:pPr defTabSz="912813" fontAlgn="base">
              <a:lnSpc>
                <a:spcPct val="87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5E84B8"/>
                </a:solidFill>
                <a:latin typeface="Arial Narrow" pitchFamily="34" charset="0"/>
                <a:cs typeface="Arial" pitchFamily="34" charset="0"/>
              </a:rPr>
              <a:t>Selector Terminal</a:t>
            </a:r>
          </a:p>
        </p:txBody>
      </p:sp>
      <p:sp>
        <p:nvSpPr>
          <p:cNvPr id="740359" name="Line 8"/>
          <p:cNvSpPr>
            <a:spLocks noChangeShapeType="1"/>
          </p:cNvSpPr>
          <p:nvPr/>
        </p:nvSpPr>
        <p:spPr bwMode="auto">
          <a:xfrm flipV="1">
            <a:off x="5275264" y="5486400"/>
            <a:ext cx="1049337" cy="554038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triangle" w="lg" len="sm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FFFFFF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740360" name="Rectangle 7"/>
          <p:cNvSpPr>
            <a:spLocks noGrp="1" noChangeArrowheads="1"/>
          </p:cNvSpPr>
          <p:nvPr>
            <p:ph sz="half" idx="1"/>
          </p:nvPr>
        </p:nvSpPr>
        <p:spPr>
          <a:xfrm>
            <a:off x="1981200" y="1189038"/>
            <a:ext cx="4343400" cy="3763962"/>
          </a:xfrm>
        </p:spPr>
        <p:txBody>
          <a:bodyPr/>
          <a:lstStyle/>
          <a:p>
            <a:pPr lvl="1" eaLnBrk="1" hangingPunct="1"/>
            <a:r>
              <a:rPr lang="en-US" sz="2800"/>
              <a:t>Case Selector Label</a:t>
            </a:r>
          </a:p>
          <a:p>
            <a:pPr lvl="2" eaLnBrk="1" hangingPunct="1"/>
            <a:r>
              <a:rPr lang="en-US" sz="2400"/>
              <a:t>Contains the name of the current case.</a:t>
            </a:r>
          </a:p>
          <a:p>
            <a:pPr lvl="2" eaLnBrk="1" hangingPunct="1"/>
            <a:r>
              <a:rPr lang="en-US" sz="2400"/>
              <a:t>Has decrement and increment arrows.</a:t>
            </a:r>
          </a:p>
          <a:p>
            <a:pPr lvl="1" eaLnBrk="1" hangingPunct="1"/>
            <a:r>
              <a:rPr lang="en-US" sz="2800"/>
              <a:t>Selector Terminal</a:t>
            </a:r>
          </a:p>
          <a:p>
            <a:pPr lvl="2" eaLnBrk="1" hangingPunct="1"/>
            <a:r>
              <a:rPr lang="en-US" sz="2400"/>
              <a:t>Lets you wire an input value, or selector, to determine which case executes.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55155545-BBCF-4BE9-AB87-C8FCBC31EEDF}" type="slidenum">
              <a:rPr lang="en-US" b="1">
                <a:solidFill>
                  <a:srgbClr val="000000">
                    <a:tint val="75000"/>
                  </a:srgbClr>
                </a:solidFill>
                <a:latin typeface="Arial Narrow" pitchFamily="34" charset="0"/>
                <a:cs typeface="Arial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en-US" b="1">
              <a:solidFill>
                <a:srgbClr val="000000">
                  <a:tint val="75000"/>
                </a:srgbClr>
              </a:solidFill>
              <a:latin typeface="Arial Narrow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5638800" y="6019800"/>
            <a:ext cx="4800600" cy="76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rgbClr val="FFFFFF"/>
              </a:solidFill>
              <a:latin typeface="Arial Narrow"/>
            </a:endParaRPr>
          </a:p>
        </p:txBody>
      </p:sp>
      <p:sp>
        <p:nvSpPr>
          <p:cNvPr id="742403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Case Structures</a:t>
            </a:r>
          </a:p>
        </p:txBody>
      </p:sp>
      <p:sp>
        <p:nvSpPr>
          <p:cNvPr id="742404" name="Content Placeholder 5"/>
          <p:cNvSpPr>
            <a:spLocks noGrp="1"/>
          </p:cNvSpPr>
          <p:nvPr>
            <p:ph sz="half" idx="1"/>
          </p:nvPr>
        </p:nvSpPr>
        <p:spPr>
          <a:xfrm>
            <a:off x="1981200" y="1189038"/>
            <a:ext cx="4038600" cy="5211762"/>
          </a:xfrm>
        </p:spPr>
        <p:txBody>
          <a:bodyPr/>
          <a:lstStyle/>
          <a:p>
            <a:pPr lvl="1" eaLnBrk="1" hangingPunct="1">
              <a:buFont typeface="Arial" pitchFamily="34" charset="0"/>
              <a:buNone/>
            </a:pPr>
            <a:r>
              <a:rPr lang="en-US" sz="2800"/>
              <a:t>Selector terminal data types:</a:t>
            </a:r>
          </a:p>
          <a:p>
            <a:pPr lvl="1" eaLnBrk="1" hangingPunct="1"/>
            <a:r>
              <a:rPr lang="en-US" sz="2800"/>
              <a:t>Boolean</a:t>
            </a:r>
          </a:p>
          <a:p>
            <a:pPr lvl="2" eaLnBrk="1" hangingPunct="1"/>
            <a:r>
              <a:rPr lang="en-US" sz="2400"/>
              <a:t>True case and False Case</a:t>
            </a:r>
          </a:p>
          <a:p>
            <a:pPr lvl="1" eaLnBrk="1" hangingPunct="1"/>
            <a:r>
              <a:rPr lang="en-US" sz="2800"/>
              <a:t>Error Cluster</a:t>
            </a:r>
          </a:p>
          <a:p>
            <a:pPr lvl="2" eaLnBrk="1" hangingPunct="1"/>
            <a:r>
              <a:rPr lang="en-US" sz="2400"/>
              <a:t>Error Case and No Error Case</a:t>
            </a:r>
          </a:p>
          <a:p>
            <a:pPr lvl="1" eaLnBrk="1" hangingPunct="1"/>
            <a:r>
              <a:rPr lang="en-US" sz="2800"/>
              <a:t>Integer, string, or enum</a:t>
            </a:r>
          </a:p>
          <a:p>
            <a:pPr lvl="2" eaLnBrk="1" hangingPunct="1"/>
            <a:r>
              <a:rPr lang="en-US" sz="2400"/>
              <a:t>Structure can have any number of cases.</a:t>
            </a:r>
          </a:p>
          <a:p>
            <a:pPr lvl="2" eaLnBrk="1" hangingPunct="1"/>
            <a:r>
              <a:rPr lang="en-US" sz="2400"/>
              <a:t>Include a Default diagram to avoid listing every possible input value.</a:t>
            </a:r>
          </a:p>
        </p:txBody>
      </p:sp>
      <p:pic>
        <p:nvPicPr>
          <p:cNvPr id="742405" name="Embedded Image" descr="loc_bd_Case Integer1.png"/>
          <p:cNvPicPr>
            <a:picLocks noGrp="1" noChangeAspect="1"/>
          </p:cNvPicPr>
          <p:nvPr>
            <p:ph sz="half" idx="2"/>
          </p:nvPr>
        </p:nvPicPr>
        <p:blipFill>
          <a:blip r:embed="rId3" cstate="screen"/>
          <a:srcRect/>
          <a:stretch>
            <a:fillRect/>
          </a:stretch>
        </p:blipFill>
        <p:spPr>
          <a:xfrm>
            <a:off x="6096000" y="457201"/>
            <a:ext cx="3962400" cy="1700213"/>
          </a:xfrm>
        </p:spPr>
      </p:pic>
      <p:pic>
        <p:nvPicPr>
          <p:cNvPr id="742406" name="Embedded Image" descr="loc_bd_Case Integer3.png"/>
          <p:cNvPicPr>
            <a:picLocks noChangeAspect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7777163" y="1371601"/>
            <a:ext cx="1873250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42407" name="Embedded Image" descr="loc_bd_Case Integer2.png"/>
          <p:cNvPicPr>
            <a:picLocks noChangeAspect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8539164" y="2209800"/>
            <a:ext cx="1900237" cy="172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42408" name="Embedded Image" descr="loc_bd_Case String1.png"/>
          <p:cNvPicPr>
            <a:picLocks noChangeAspect="1"/>
          </p:cNvPicPr>
          <p:nvPr/>
        </p:nvPicPr>
        <p:blipFill>
          <a:blip r:embed="rId6" cstate="screen"/>
          <a:srcRect/>
          <a:stretch>
            <a:fillRect/>
          </a:stretch>
        </p:blipFill>
        <p:spPr bwMode="auto">
          <a:xfrm>
            <a:off x="5943601" y="4038600"/>
            <a:ext cx="3833813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42409" name="Embedded Image" descr="loc_bd_Case String2.png"/>
          <p:cNvPicPr>
            <a:picLocks noChangeAspect="1"/>
          </p:cNvPicPr>
          <p:nvPr/>
        </p:nvPicPr>
        <p:blipFill>
          <a:blip r:embed="rId7" cstate="screen"/>
          <a:srcRect/>
          <a:stretch>
            <a:fillRect/>
          </a:stretch>
        </p:blipFill>
        <p:spPr bwMode="auto">
          <a:xfrm>
            <a:off x="8610600" y="4876800"/>
            <a:ext cx="17526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55155545-BBCF-4BE9-AB87-C8FCBC31EEDF}" type="slidenum">
              <a:rPr lang="en-US" b="1">
                <a:solidFill>
                  <a:srgbClr val="000000">
                    <a:tint val="75000"/>
                  </a:srgbClr>
                </a:solidFill>
                <a:latin typeface="Arial Narrow" pitchFamily="34" charset="0"/>
                <a:cs typeface="Arial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en-US" b="1">
              <a:solidFill>
                <a:srgbClr val="000000">
                  <a:tint val="75000"/>
                </a:srgbClr>
              </a:solidFill>
              <a:latin typeface="Arial Narrow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29D78-FA9A-4415-B0D0-5C27E776B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Abstractizarea cazului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CD195D-F663-44DA-A328-2343F8C13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r>
              <a:rPr lang="ro-RO" dirty="0"/>
              <a:t>Pentru abstractizarea datelor poate fi folosit tipul de date ENUM</a:t>
            </a:r>
          </a:p>
          <a:p>
            <a:endParaRPr lang="ro-RO" dirty="0"/>
          </a:p>
          <a:p>
            <a:r>
              <a:rPr lang="ro-RO" dirty="0"/>
              <a:t>Enum data type defineste in realitate un tip de date caracterizat printr-o enumerație de nume(text). Fiecarui nume ii corespunde o valoare. Astfel, in loc sa folosim un integer pentru a selecta cazul, putem folosi un Enum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6EB21D-F53E-4EFC-9B0F-2E3D910761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5155545-BBCF-4BE9-AB87-C8FCBC31EED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6113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450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Enum Case Structure</a:t>
            </a:r>
          </a:p>
        </p:txBody>
      </p:sp>
      <p:sp>
        <p:nvSpPr>
          <p:cNvPr id="744451" name="Rectangle 8"/>
          <p:cNvSpPr>
            <a:spLocks noGrp="1" noChangeArrowheads="1"/>
          </p:cNvSpPr>
          <p:nvPr>
            <p:ph idx="1"/>
          </p:nvPr>
        </p:nvSpPr>
        <p:spPr>
          <a:xfrm>
            <a:off x="2057400" y="1189038"/>
            <a:ext cx="8077200" cy="4286250"/>
          </a:xfrm>
        </p:spPr>
        <p:txBody>
          <a:bodyPr/>
          <a:lstStyle/>
          <a:p>
            <a:pPr lvl="1" eaLnBrk="1" hangingPunct="1"/>
            <a:r>
              <a:rPr lang="en-US"/>
              <a:t>Gives users a list of items from which to select</a:t>
            </a:r>
          </a:p>
          <a:p>
            <a:pPr lvl="1" eaLnBrk="1" hangingPunct="1"/>
            <a:r>
              <a:rPr lang="en-US"/>
              <a:t>The case selector displays a case for each item in the enumerated type control </a:t>
            </a:r>
          </a:p>
        </p:txBody>
      </p:sp>
      <p:pic>
        <p:nvPicPr>
          <p:cNvPr id="744452" name="Picture 2" descr="enumcase.bmp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505200" y="2819400"/>
            <a:ext cx="5181600" cy="306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55155545-BBCF-4BE9-AB87-C8FCBC31EEDF}" type="slidenum">
              <a:rPr lang="en-US" b="1">
                <a:solidFill>
                  <a:srgbClr val="000000">
                    <a:tint val="75000"/>
                  </a:srgbClr>
                </a:solidFill>
                <a:latin typeface="Arial Narrow" pitchFamily="34" charset="0"/>
                <a:cs typeface="Arial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en-US" b="1">
              <a:solidFill>
                <a:srgbClr val="000000">
                  <a:tint val="75000"/>
                </a:srgbClr>
              </a:solidFill>
              <a:latin typeface="Arial Narrow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1F85D-2870-4BD0-A5F1-7DA60C0FE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790" y="38098"/>
            <a:ext cx="10972800" cy="1143000"/>
          </a:xfrm>
        </p:spPr>
        <p:txBody>
          <a:bodyPr/>
          <a:lstStyle/>
          <a:p>
            <a:r>
              <a:rPr lang="ro-RO" dirty="0"/>
              <a:t>Adaugarea unui Enum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372189-43EC-4A27-87E2-AE65E93AFF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833952"/>
            <a:ext cx="4525926" cy="4525963"/>
          </a:xfrm>
        </p:spPr>
        <p:txBody>
          <a:bodyPr/>
          <a:lstStyle/>
          <a:p>
            <a:r>
              <a:rPr lang="ro-RO" dirty="0"/>
              <a:t>Enum-ul poate fi adaugat ca element tip control, indicator sau constanta(doar in block diagram)</a:t>
            </a:r>
          </a:p>
          <a:p>
            <a:r>
              <a:rPr lang="ro-RO" dirty="0"/>
              <a:t>Exemplu utilizare: </a:t>
            </a:r>
            <a:r>
              <a:rPr lang="ro-RO" dirty="0">
                <a:hlinkClick r:id="rId2"/>
              </a:rPr>
              <a:t>https://youtu.be/tImN4C03W1k</a:t>
            </a:r>
            <a:r>
              <a:rPr lang="ro-RO" dirty="0"/>
              <a:t> (pana la case structure)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96180A-1F92-4B0D-A7A3-D2E3209080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155545-BBCF-4BE9-AB87-C8FCBC31EED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 Narrow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C77A01-24DD-41D4-9314-9ED96482F5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03" t="10186" r="35288" b="8992"/>
          <a:stretch/>
        </p:blipFill>
        <p:spPr>
          <a:xfrm>
            <a:off x="871869" y="3537985"/>
            <a:ext cx="3285461" cy="328191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AA1D921-6F61-4CE2-B8AC-56D5E9C418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7163" y="274638"/>
            <a:ext cx="6316047" cy="4738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5400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410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/>
          <a:lstStyle/>
          <a:p>
            <a:pPr eaLnBrk="1" hangingPunct="1"/>
            <a:r>
              <a:rPr lang="en-US"/>
              <a:t>Enums</a:t>
            </a:r>
          </a:p>
        </p:txBody>
      </p:sp>
      <p:sp>
        <p:nvSpPr>
          <p:cNvPr id="657411" name="Content Placeholder 2"/>
          <p:cNvSpPr>
            <a:spLocks noGrp="1"/>
          </p:cNvSpPr>
          <p:nvPr>
            <p:ph sz="half" idx="1"/>
          </p:nvPr>
        </p:nvSpPr>
        <p:spPr>
          <a:xfrm>
            <a:off x="1828800" y="1189038"/>
            <a:ext cx="3581400" cy="4906962"/>
          </a:xfrm>
        </p:spPr>
        <p:txBody>
          <a:bodyPr/>
          <a:lstStyle/>
          <a:p>
            <a:pPr lvl="1" eaLnBrk="1" hangingPunct="1"/>
            <a:r>
              <a:rPr lang="en-US" sz="2600"/>
              <a:t>Enums give users a list of items from which to select.</a:t>
            </a:r>
          </a:p>
          <a:p>
            <a:pPr lvl="1" eaLnBrk="1" hangingPunct="1"/>
            <a:r>
              <a:rPr lang="en-US" sz="2600"/>
              <a:t>Each item represents a pair of values.</a:t>
            </a:r>
          </a:p>
          <a:p>
            <a:pPr lvl="2" eaLnBrk="1" hangingPunct="1"/>
            <a:r>
              <a:rPr lang="en-US" sz="2200"/>
              <a:t>String</a:t>
            </a:r>
          </a:p>
          <a:p>
            <a:pPr lvl="2" eaLnBrk="1" hangingPunct="1"/>
            <a:r>
              <a:rPr lang="en-US" sz="2200"/>
              <a:t>16-bit Integer</a:t>
            </a:r>
          </a:p>
        </p:txBody>
      </p:sp>
      <p:pic>
        <p:nvPicPr>
          <p:cNvPr id="657412" name="Embedded Image" descr="loc_env_enum_properties_edit items.pn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5638800" y="685801"/>
            <a:ext cx="4876800" cy="4733925"/>
          </a:xfrm>
        </p:spPr>
      </p:pic>
      <p:pic>
        <p:nvPicPr>
          <p:cNvPr id="657413" name="Embedded Image" descr="loc_bd_Enum Sample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81201" y="5410200"/>
            <a:ext cx="122872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57414" name="Embedded Image" descr="loc_fp_enum sample.pn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28801" y="4191000"/>
            <a:ext cx="2085975" cy="985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57415" name="Embedded Image" descr="loc_fp_enum sample - menu.pn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352801" y="4800601"/>
            <a:ext cx="2085975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5155545-BBCF-4BE9-AB87-C8FCBC31EEDF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 Narrow" pitchFamily="34" charset="0"/>
                <a:ea typeface="+mn-ea"/>
                <a:cs typeface="Arial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 Narrow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215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While Loops</a:t>
            </a:r>
          </a:p>
        </p:txBody>
      </p:sp>
      <p:sp>
        <p:nvSpPr>
          <p:cNvPr id="675843" name="Rectangle 6"/>
          <p:cNvSpPr>
            <a:spLocks noChangeArrowheads="1"/>
          </p:cNvSpPr>
          <p:nvPr/>
        </p:nvSpPr>
        <p:spPr bwMode="auto">
          <a:xfrm>
            <a:off x="2057400" y="4495800"/>
            <a:ext cx="8229600" cy="425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928" tIns="45964" rIns="91928" bIns="45964">
            <a:spAutoFit/>
          </a:bodyPr>
          <a:lstStyle/>
          <a:p>
            <a:pPr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LabVIEW While Loop	             Flowchart	       Pseudo Code</a:t>
            </a:r>
          </a:p>
        </p:txBody>
      </p:sp>
      <p:sp>
        <p:nvSpPr>
          <p:cNvPr id="675844" name="Text Box 9"/>
          <p:cNvSpPr txBox="1">
            <a:spLocks noChangeArrowheads="1"/>
          </p:cNvSpPr>
          <p:nvPr/>
        </p:nvSpPr>
        <p:spPr bwMode="auto">
          <a:xfrm>
            <a:off x="7848600" y="1901825"/>
            <a:ext cx="2743200" cy="1436688"/>
          </a:xfrm>
          <a:prstGeom prst="rect">
            <a:avLst/>
          </a:prstGeom>
          <a:noFill/>
          <a:ln w="9525" algn="ctr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1600" b="1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Repeat (code);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1600" b="1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Until Condition met;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1600" b="1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End;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Arial Narrow" pitchFamily="34" charset="0"/>
              <a:cs typeface="Arial" pitchFamily="34" charset="0"/>
            </a:endParaRPr>
          </a:p>
        </p:txBody>
      </p:sp>
      <p:pic>
        <p:nvPicPr>
          <p:cNvPr id="675845" name="Embedded Image" descr="loc_eps_While Loop Theory.bmp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1524000"/>
            <a:ext cx="5562600" cy="2097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55155545-BBCF-4BE9-AB87-C8FCBC31EEDF}" type="slidenum">
              <a:rPr lang="en-US" b="1">
                <a:solidFill>
                  <a:srgbClr val="000000">
                    <a:tint val="75000"/>
                  </a:srgbClr>
                </a:solidFill>
                <a:latin typeface="Arial Narrow" pitchFamily="34" charset="0"/>
                <a:cs typeface="Arial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b="1">
              <a:solidFill>
                <a:srgbClr val="000000">
                  <a:tint val="75000"/>
                </a:srgbClr>
              </a:solidFill>
              <a:latin typeface="Arial Narrow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7890" name="Picture 12" descr="loc_bd_While loop Continue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0" y="3505200"/>
            <a:ext cx="2971800" cy="2401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77891" name="Picture 11" descr="loc_bd_While loop Stop.bmp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47914" y="3505200"/>
            <a:ext cx="2986087" cy="2389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7892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While Loops</a:t>
            </a:r>
          </a:p>
        </p:txBody>
      </p:sp>
      <p:sp>
        <p:nvSpPr>
          <p:cNvPr id="677893" name="Rectangle 14"/>
          <p:cNvSpPr>
            <a:spLocks noGrp="1" noChangeArrowheads="1"/>
          </p:cNvSpPr>
          <p:nvPr>
            <p:ph sz="half" idx="1"/>
          </p:nvPr>
        </p:nvSpPr>
        <p:spPr>
          <a:xfrm>
            <a:off x="1981200" y="1189038"/>
            <a:ext cx="4038600" cy="4525962"/>
          </a:xfrm>
        </p:spPr>
        <p:txBody>
          <a:bodyPr/>
          <a:lstStyle/>
          <a:p>
            <a:pPr eaLnBrk="1" hangingPunct="1"/>
            <a:r>
              <a:rPr lang="en-US"/>
              <a:t>Iteration terminal</a:t>
            </a:r>
          </a:p>
          <a:p>
            <a:pPr lvl="1" eaLnBrk="1" hangingPunct="1"/>
            <a:r>
              <a:rPr lang="en-US"/>
              <a:t>Returns number of times loop has executed.</a:t>
            </a:r>
          </a:p>
          <a:p>
            <a:pPr lvl="1" eaLnBrk="1" hangingPunct="1"/>
            <a:r>
              <a:rPr lang="en-US"/>
              <a:t>Is zero-indexed.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6172200" y="1189038"/>
            <a:ext cx="4038600" cy="4525962"/>
          </a:xfrm>
        </p:spPr>
        <p:txBody>
          <a:bodyPr rtlCol="0">
            <a:normAutofit/>
          </a:bodyPr>
          <a:lstStyle/>
          <a:p>
            <a:pPr marL="0" lvl="1" indent="0" eaLnBrk="1" fontAlgn="auto" hangingPunct="1">
              <a:spcAft>
                <a:spcPts val="0"/>
              </a:spcAft>
              <a:buNone/>
              <a:defRPr/>
            </a:pPr>
            <a:r>
              <a:rPr lang="en-US" sz="2800" dirty="0"/>
              <a:t>Conditional terminal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/>
              <a:t>Defines when the loop stops.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/>
              <a:t>Has two options.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sz="2400" dirty="0"/>
              <a:t>Stop if True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sz="2400" dirty="0"/>
              <a:t>Continue if True</a:t>
            </a:r>
          </a:p>
        </p:txBody>
      </p:sp>
      <p:sp>
        <p:nvSpPr>
          <p:cNvPr id="677895" name="Text Box 6"/>
          <p:cNvSpPr txBox="1">
            <a:spLocks noChangeArrowheads="1"/>
          </p:cNvSpPr>
          <p:nvPr/>
        </p:nvSpPr>
        <p:spPr bwMode="auto">
          <a:xfrm>
            <a:off x="2500313" y="4178300"/>
            <a:ext cx="1928812" cy="357188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</p:spPr>
        <p:txBody>
          <a:bodyPr wrap="none" lIns="91294" tIns="45647" rIns="91294" bIns="45647">
            <a:spAutoFit/>
          </a:bodyPr>
          <a:lstStyle/>
          <a:p>
            <a:pPr defTabSz="912813" fontAlgn="base">
              <a:lnSpc>
                <a:spcPct val="87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5E84B8"/>
                </a:solidFill>
                <a:latin typeface="Arial Narrow" pitchFamily="34" charset="0"/>
                <a:cs typeface="Arial" pitchFamily="34" charset="0"/>
              </a:rPr>
              <a:t>Iteration Terminal</a:t>
            </a:r>
          </a:p>
        </p:txBody>
      </p:sp>
      <p:sp>
        <p:nvSpPr>
          <p:cNvPr id="677896" name="Line 8"/>
          <p:cNvSpPr>
            <a:spLocks noChangeShapeType="1"/>
          </p:cNvSpPr>
          <p:nvPr/>
        </p:nvSpPr>
        <p:spPr bwMode="auto">
          <a:xfrm>
            <a:off x="2652713" y="4535488"/>
            <a:ext cx="0" cy="6858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triangle" w="lg" len="sm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FFFFFF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677897" name="Text Box 7"/>
          <p:cNvSpPr txBox="1">
            <a:spLocks noChangeArrowheads="1"/>
          </p:cNvSpPr>
          <p:nvPr/>
        </p:nvSpPr>
        <p:spPr bwMode="auto">
          <a:xfrm>
            <a:off x="7508876" y="4230689"/>
            <a:ext cx="2251075" cy="357187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</p:spPr>
        <p:txBody>
          <a:bodyPr wrap="none" lIns="91294" tIns="45647" rIns="91294" bIns="45647">
            <a:spAutoFit/>
          </a:bodyPr>
          <a:lstStyle/>
          <a:p>
            <a:pPr defTabSz="912813" fontAlgn="base">
              <a:lnSpc>
                <a:spcPct val="87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5E84B8"/>
                </a:solidFill>
                <a:latin typeface="Arial Narrow" pitchFamily="34" charset="0"/>
                <a:cs typeface="Arial" pitchFamily="34" charset="0"/>
              </a:rPr>
              <a:t>Conditional Terminal</a:t>
            </a:r>
          </a:p>
        </p:txBody>
      </p:sp>
      <p:sp>
        <p:nvSpPr>
          <p:cNvPr id="677898" name="Line 10"/>
          <p:cNvSpPr>
            <a:spLocks noChangeShapeType="1"/>
          </p:cNvSpPr>
          <p:nvPr/>
        </p:nvSpPr>
        <p:spPr bwMode="auto">
          <a:xfrm flipH="1">
            <a:off x="9448800" y="4611688"/>
            <a:ext cx="0" cy="5334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triangle" w="lg" len="sm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FFFFFF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55155545-BBCF-4BE9-AB87-C8FCBC31EEDF}" type="slidenum">
              <a:rPr lang="en-US" b="1">
                <a:solidFill>
                  <a:srgbClr val="000000">
                    <a:tint val="75000"/>
                  </a:srgbClr>
                </a:solidFill>
                <a:latin typeface="Arial Narrow" pitchFamily="34" charset="0"/>
                <a:cs typeface="Arial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b="1">
              <a:solidFill>
                <a:srgbClr val="000000">
                  <a:tint val="75000"/>
                </a:srgbClr>
              </a:solidFill>
              <a:latin typeface="Arial Narrow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938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While Loops – Tunnels </a:t>
            </a:r>
          </a:p>
        </p:txBody>
      </p:sp>
      <p:sp>
        <p:nvSpPr>
          <p:cNvPr id="679939" name="Rectangle 12"/>
          <p:cNvSpPr>
            <a:spLocks noGrp="1" noChangeArrowheads="1"/>
          </p:cNvSpPr>
          <p:nvPr>
            <p:ph idx="1"/>
          </p:nvPr>
        </p:nvSpPr>
        <p:spPr>
          <a:xfrm>
            <a:off x="1981200" y="1189038"/>
            <a:ext cx="8229600" cy="4495800"/>
          </a:xfrm>
        </p:spPr>
        <p:txBody>
          <a:bodyPr/>
          <a:lstStyle/>
          <a:p>
            <a:pPr lvl="1" eaLnBrk="1" hangingPunct="1"/>
            <a:r>
              <a:rPr lang="en-US"/>
              <a:t>Tunnels transfer data into and out of structures.</a:t>
            </a:r>
          </a:p>
          <a:p>
            <a:pPr lvl="1" eaLnBrk="1" hangingPunct="1"/>
            <a:r>
              <a:rPr lang="en-US"/>
              <a:t>Data pass out of a loop after the loop terminates.</a:t>
            </a:r>
          </a:p>
          <a:p>
            <a:pPr lvl="1" eaLnBrk="1" hangingPunct="1"/>
            <a:r>
              <a:rPr lang="en-US"/>
              <a:t>When a tunnel passes </a:t>
            </a:r>
            <a:br>
              <a:rPr lang="en-US"/>
            </a:br>
            <a:r>
              <a:rPr lang="en-US"/>
              <a:t>data into a loop, the loop </a:t>
            </a:r>
            <a:br>
              <a:rPr lang="en-US"/>
            </a:br>
            <a:r>
              <a:rPr lang="en-US"/>
              <a:t>executes only after </a:t>
            </a:r>
            <a:br>
              <a:rPr lang="en-US"/>
            </a:br>
            <a:r>
              <a:rPr lang="en-US"/>
              <a:t>data arrive at the tunnel.</a:t>
            </a:r>
          </a:p>
        </p:txBody>
      </p:sp>
      <p:pic>
        <p:nvPicPr>
          <p:cNvPr id="679940" name="Picture 4" descr="loc_bd_tunnels.bmp"/>
          <p:cNvPicPr>
            <a:picLocks noChangeAspect="1"/>
          </p:cNvPicPr>
          <p:nvPr/>
        </p:nvPicPr>
        <p:blipFill>
          <a:blip r:embed="rId3" cstate="print"/>
          <a:srcRect b="10690"/>
          <a:stretch>
            <a:fillRect/>
          </a:stretch>
        </p:blipFill>
        <p:spPr bwMode="auto">
          <a:xfrm>
            <a:off x="5638800" y="2895600"/>
            <a:ext cx="48006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55155545-BBCF-4BE9-AB87-C8FCBC31EEDF}" type="slidenum">
              <a:rPr lang="en-US" b="1">
                <a:solidFill>
                  <a:srgbClr val="000000">
                    <a:tint val="75000"/>
                  </a:srgbClr>
                </a:solidFill>
                <a:latin typeface="Arial Narrow" pitchFamily="34" charset="0"/>
                <a:cs typeface="Arial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b="1">
              <a:solidFill>
                <a:srgbClr val="000000">
                  <a:tint val="75000"/>
                </a:srgbClr>
              </a:solidFill>
              <a:latin typeface="Arial Narrow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While Loops – Error Checking and Error Handling </a:t>
            </a:r>
          </a:p>
        </p:txBody>
      </p:sp>
      <p:sp>
        <p:nvSpPr>
          <p:cNvPr id="681987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189038"/>
            <a:ext cx="8229600" cy="4343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/>
              <a:t>Use an error cluster in a While Loop to stop the While Loop if an error occurs.</a:t>
            </a:r>
          </a:p>
        </p:txBody>
      </p:sp>
      <p:pic>
        <p:nvPicPr>
          <p:cNvPr id="681988" name="Embedded Image" descr="ErrorStopWhileLoop.bmp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9000" y="2209801"/>
            <a:ext cx="5334000" cy="3643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55155545-BBCF-4BE9-AB87-C8FCBC31EEDF}" type="slidenum">
              <a:rPr lang="en-US" b="1">
                <a:solidFill>
                  <a:srgbClr val="000000">
                    <a:tint val="75000"/>
                  </a:srgbClr>
                </a:solidFill>
                <a:latin typeface="Arial Narrow" pitchFamily="34" charset="0"/>
                <a:cs typeface="Arial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b="1">
              <a:solidFill>
                <a:srgbClr val="000000">
                  <a:tint val="75000"/>
                </a:srgbClr>
              </a:solidFill>
              <a:latin typeface="Arial Narrow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130" name="Title 3"/>
          <p:cNvSpPr>
            <a:spLocks noGrp="1"/>
          </p:cNvSpPr>
          <p:nvPr>
            <p:ph type="title"/>
          </p:nvPr>
        </p:nvSpPr>
        <p:spPr>
          <a:xfrm>
            <a:off x="2246313" y="1295400"/>
            <a:ext cx="7772400" cy="1295400"/>
          </a:xfrm>
        </p:spPr>
        <p:txBody>
          <a:bodyPr/>
          <a:lstStyle/>
          <a:p>
            <a:pPr eaLnBrk="1" hangingPunct="1"/>
            <a:r>
              <a:rPr lang="en-US"/>
              <a:t>E. For Loops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Conditional Terminal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Comparison with While Loops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Numeric Conversion for Count Terminal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55155545-BBCF-4BE9-AB87-C8FCBC31EEDF}" type="slidenum">
              <a:rPr lang="en-US" b="1">
                <a:solidFill>
                  <a:srgbClr val="000000">
                    <a:tint val="75000"/>
                  </a:srgbClr>
                </a:solidFill>
                <a:latin typeface="Arial Narrow" pitchFamily="34" charset="0"/>
                <a:cs typeface="Arial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b="1">
              <a:solidFill>
                <a:srgbClr val="000000">
                  <a:tint val="75000"/>
                </a:srgbClr>
              </a:solidFill>
              <a:latin typeface="Arial Narrow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154" name="Rectangle 5"/>
          <p:cNvSpPr>
            <a:spLocks noChangeArrowheads="1"/>
          </p:cNvSpPr>
          <p:nvPr/>
        </p:nvSpPr>
        <p:spPr bwMode="auto">
          <a:xfrm>
            <a:off x="7848600" y="2451100"/>
            <a:ext cx="2819400" cy="15240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FFFF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68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For Loops</a:t>
            </a:r>
          </a:p>
        </p:txBody>
      </p:sp>
      <p:sp>
        <p:nvSpPr>
          <p:cNvPr id="689156" name="Rectangle 4"/>
          <p:cNvSpPr>
            <a:spLocks noChangeArrowheads="1"/>
          </p:cNvSpPr>
          <p:nvPr/>
        </p:nvSpPr>
        <p:spPr bwMode="auto">
          <a:xfrm>
            <a:off x="1981200" y="5002213"/>
            <a:ext cx="8229600" cy="425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928" tIns="45964" rIns="91928" bIns="45964">
            <a:spAutoFit/>
          </a:bodyPr>
          <a:lstStyle/>
          <a:p>
            <a:pPr defTabSz="9128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LabVIEW For Loop	             Flowchart	       Pseudo Code</a:t>
            </a:r>
          </a:p>
        </p:txBody>
      </p:sp>
      <p:pic>
        <p:nvPicPr>
          <p:cNvPr id="689157" name="Picture 6" descr="for loop theory.bmp"/>
          <p:cNvPicPr>
            <a:picLocks noChangeAspect="1" noChangeArrowheads="1"/>
          </p:cNvPicPr>
          <p:nvPr/>
        </p:nvPicPr>
        <p:blipFill>
          <a:blip r:embed="rId3" cstate="screen"/>
          <a:srcRect r="38889"/>
          <a:stretch>
            <a:fillRect/>
          </a:stretch>
        </p:blipFill>
        <p:spPr bwMode="auto">
          <a:xfrm>
            <a:off x="1905000" y="1676401"/>
            <a:ext cx="5562600" cy="254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89158" name="Line 7"/>
          <p:cNvSpPr>
            <a:spLocks noChangeShapeType="1"/>
          </p:cNvSpPr>
          <p:nvPr/>
        </p:nvSpPr>
        <p:spPr bwMode="auto">
          <a:xfrm>
            <a:off x="2146300" y="2146300"/>
            <a:ext cx="152400" cy="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FFFFFF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689159" name="Text Box 8"/>
          <p:cNvSpPr txBox="1">
            <a:spLocks noChangeArrowheads="1"/>
          </p:cNvSpPr>
          <p:nvPr/>
        </p:nvSpPr>
        <p:spPr bwMode="auto">
          <a:xfrm>
            <a:off x="7696200" y="2171700"/>
            <a:ext cx="2895600" cy="1803400"/>
          </a:xfrm>
          <a:prstGeom prst="rect">
            <a:avLst/>
          </a:prstGeom>
          <a:noFill/>
          <a:ln w="9525" algn="ctr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tabLst>
                <a:tab pos="234950" algn="l"/>
              </a:tabLst>
            </a:pPr>
            <a:r>
              <a:rPr lang="en-US" sz="1600" b="1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N=100;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  <a:tabLst>
                <a:tab pos="234950" algn="l"/>
              </a:tabLst>
            </a:pPr>
            <a:r>
              <a:rPr lang="en-US" sz="1600" b="1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i=0;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  <a:tabLst>
                <a:tab pos="234950" algn="l"/>
              </a:tabLst>
            </a:pPr>
            <a:r>
              <a:rPr lang="en-US" sz="1600" b="1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Until i=N: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  <a:tabLst>
                <a:tab pos="234950" algn="l"/>
              </a:tabLst>
            </a:pPr>
            <a:r>
              <a:rPr lang="en-US" sz="1600" b="1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	Repeat (code;i=i+1);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  <a:tabLst>
                <a:tab pos="234950" algn="l"/>
              </a:tabLst>
            </a:pPr>
            <a:r>
              <a:rPr lang="en-US" sz="1600" b="1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End;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55155545-BBCF-4BE9-AB87-C8FCBC31EEDF}" type="slidenum">
              <a:rPr lang="en-US" b="1">
                <a:solidFill>
                  <a:srgbClr val="000000">
                    <a:tint val="75000"/>
                  </a:srgbClr>
                </a:solidFill>
                <a:latin typeface="Arial Narrow" pitchFamily="34" charset="0"/>
                <a:cs typeface="Arial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 b="1">
              <a:solidFill>
                <a:srgbClr val="000000">
                  <a:tint val="75000"/>
                </a:srgbClr>
              </a:solidFill>
              <a:latin typeface="Arial Narrow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202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For Loops</a:t>
            </a:r>
          </a:p>
        </p:txBody>
      </p:sp>
      <p:sp>
        <p:nvSpPr>
          <p:cNvPr id="691203" name="Rectangle 1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US" dirty="0"/>
              <a:t>Create a For Loop the same way you create a While Loop.</a:t>
            </a:r>
          </a:p>
          <a:p>
            <a:pPr lvl="1" eaLnBrk="1" hangingPunct="1"/>
            <a:r>
              <a:rPr lang="en-US" dirty="0"/>
              <a:t>You can replace a While Loop with a For Loop by right-clicking the border of the While Loop and selecting</a:t>
            </a:r>
            <a:br>
              <a:rPr lang="en-US" dirty="0"/>
            </a:br>
            <a:r>
              <a:rPr lang="en-US" b="1" dirty="0"/>
              <a:t>Replace with For Loop</a:t>
            </a:r>
            <a:r>
              <a:rPr lang="en-US" dirty="0"/>
              <a:t> from the shortcut menu.</a:t>
            </a:r>
          </a:p>
          <a:p>
            <a:pPr lvl="1" eaLnBrk="1" hangingPunct="1"/>
            <a:r>
              <a:rPr lang="en-US" dirty="0"/>
              <a:t>The value in the count terminal (an input terminal) </a:t>
            </a:r>
            <a:br>
              <a:rPr lang="en-US" dirty="0"/>
            </a:br>
            <a:r>
              <a:rPr lang="en-US" dirty="0"/>
              <a:t>indicates how many times to repeat the </a:t>
            </a:r>
            <a:r>
              <a:rPr lang="en-US" dirty="0" err="1"/>
              <a:t>subdiagram</a:t>
            </a:r>
            <a:br>
              <a:rPr lang="en-US" dirty="0"/>
            </a:br>
            <a:r>
              <a:rPr lang="en-US" dirty="0"/>
              <a:t> in the For Loop.</a:t>
            </a:r>
          </a:p>
        </p:txBody>
      </p:sp>
      <p:pic>
        <p:nvPicPr>
          <p:cNvPr id="691204" name="Embedded Image" descr="count.bmp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9448800" y="36576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55155545-BBCF-4BE9-AB87-C8FCBC31EEDF}" type="slidenum">
              <a:rPr lang="en-US" b="1">
                <a:solidFill>
                  <a:srgbClr val="000000">
                    <a:tint val="75000"/>
                  </a:srgbClr>
                </a:solidFill>
                <a:latin typeface="Arial Narrow" pitchFamily="34" charset="0"/>
                <a:cs typeface="Arial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 b="1">
              <a:solidFill>
                <a:srgbClr val="000000">
                  <a:tint val="75000"/>
                </a:srgbClr>
              </a:solidFill>
              <a:latin typeface="Arial Narrow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62_Customer Education Slide Template">
  <a:themeElements>
    <a:clrScheme name="National Instruments">
      <a:dk1>
        <a:srgbClr val="000000"/>
      </a:dk1>
      <a:lt1>
        <a:srgbClr val="FFFFFF"/>
      </a:lt1>
      <a:dk2>
        <a:srgbClr val="000000"/>
      </a:dk2>
      <a:lt2>
        <a:srgbClr val="A8ADB0"/>
      </a:lt2>
      <a:accent1>
        <a:srgbClr val="5E84B8"/>
      </a:accent1>
      <a:accent2>
        <a:srgbClr val="FFBB00"/>
      </a:accent2>
      <a:accent3>
        <a:srgbClr val="B8BA95"/>
      </a:accent3>
      <a:accent4>
        <a:srgbClr val="FFE399"/>
      </a:accent4>
      <a:accent5>
        <a:srgbClr val="05AAE5"/>
      </a:accent5>
      <a:accent6>
        <a:srgbClr val="9EB5D4"/>
      </a:accent6>
      <a:hlink>
        <a:srgbClr val="5E84B8"/>
      </a:hlink>
      <a:folHlink>
        <a:srgbClr val="990033"/>
      </a:folHlink>
    </a:clrScheme>
    <a:fontScheme name="National Instruments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63_Customer Education Slide Template">
  <a:themeElements>
    <a:clrScheme name="National Instruments">
      <a:dk1>
        <a:srgbClr val="000000"/>
      </a:dk1>
      <a:lt1>
        <a:srgbClr val="FFFFFF"/>
      </a:lt1>
      <a:dk2>
        <a:srgbClr val="000000"/>
      </a:dk2>
      <a:lt2>
        <a:srgbClr val="A8ADB0"/>
      </a:lt2>
      <a:accent1>
        <a:srgbClr val="5E84B8"/>
      </a:accent1>
      <a:accent2>
        <a:srgbClr val="FFBB00"/>
      </a:accent2>
      <a:accent3>
        <a:srgbClr val="B8BA95"/>
      </a:accent3>
      <a:accent4>
        <a:srgbClr val="FFE399"/>
      </a:accent4>
      <a:accent5>
        <a:srgbClr val="05AAE5"/>
      </a:accent5>
      <a:accent6>
        <a:srgbClr val="9EB5D4"/>
      </a:accent6>
      <a:hlink>
        <a:srgbClr val="5E84B8"/>
      </a:hlink>
      <a:folHlink>
        <a:srgbClr val="990033"/>
      </a:folHlink>
    </a:clrScheme>
    <a:fontScheme name="National Instruments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64_Customer Education Slide Template">
  <a:themeElements>
    <a:clrScheme name="National Instruments">
      <a:dk1>
        <a:srgbClr val="000000"/>
      </a:dk1>
      <a:lt1>
        <a:srgbClr val="FFFFFF"/>
      </a:lt1>
      <a:dk2>
        <a:srgbClr val="000000"/>
      </a:dk2>
      <a:lt2>
        <a:srgbClr val="A8ADB0"/>
      </a:lt2>
      <a:accent1>
        <a:srgbClr val="5E84B8"/>
      </a:accent1>
      <a:accent2>
        <a:srgbClr val="FFBB00"/>
      </a:accent2>
      <a:accent3>
        <a:srgbClr val="B8BA95"/>
      </a:accent3>
      <a:accent4>
        <a:srgbClr val="FFE399"/>
      </a:accent4>
      <a:accent5>
        <a:srgbClr val="05AAE5"/>
      </a:accent5>
      <a:accent6>
        <a:srgbClr val="9EB5D4"/>
      </a:accent6>
      <a:hlink>
        <a:srgbClr val="5E84B8"/>
      </a:hlink>
      <a:folHlink>
        <a:srgbClr val="990033"/>
      </a:folHlink>
    </a:clrScheme>
    <a:fontScheme name="National Instruments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65_Customer Education Slide Template">
  <a:themeElements>
    <a:clrScheme name="National Instruments">
      <a:dk1>
        <a:srgbClr val="000000"/>
      </a:dk1>
      <a:lt1>
        <a:srgbClr val="FFFFFF"/>
      </a:lt1>
      <a:dk2>
        <a:srgbClr val="000000"/>
      </a:dk2>
      <a:lt2>
        <a:srgbClr val="A8ADB0"/>
      </a:lt2>
      <a:accent1>
        <a:srgbClr val="5E84B8"/>
      </a:accent1>
      <a:accent2>
        <a:srgbClr val="FFBB00"/>
      </a:accent2>
      <a:accent3>
        <a:srgbClr val="B8BA95"/>
      </a:accent3>
      <a:accent4>
        <a:srgbClr val="FFE399"/>
      </a:accent4>
      <a:accent5>
        <a:srgbClr val="05AAE5"/>
      </a:accent5>
      <a:accent6>
        <a:srgbClr val="9EB5D4"/>
      </a:accent6>
      <a:hlink>
        <a:srgbClr val="5E84B8"/>
      </a:hlink>
      <a:folHlink>
        <a:srgbClr val="990033"/>
      </a:folHlink>
    </a:clrScheme>
    <a:fontScheme name="National Instruments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66_Customer Education Slide Template">
  <a:themeElements>
    <a:clrScheme name="National Instruments">
      <a:dk1>
        <a:srgbClr val="000000"/>
      </a:dk1>
      <a:lt1>
        <a:srgbClr val="FFFFFF"/>
      </a:lt1>
      <a:dk2>
        <a:srgbClr val="000000"/>
      </a:dk2>
      <a:lt2>
        <a:srgbClr val="A8ADB0"/>
      </a:lt2>
      <a:accent1>
        <a:srgbClr val="5E84B8"/>
      </a:accent1>
      <a:accent2>
        <a:srgbClr val="FFBB00"/>
      </a:accent2>
      <a:accent3>
        <a:srgbClr val="B8BA95"/>
      </a:accent3>
      <a:accent4>
        <a:srgbClr val="FFE399"/>
      </a:accent4>
      <a:accent5>
        <a:srgbClr val="05AAE5"/>
      </a:accent5>
      <a:accent6>
        <a:srgbClr val="9EB5D4"/>
      </a:accent6>
      <a:hlink>
        <a:srgbClr val="5E84B8"/>
      </a:hlink>
      <a:folHlink>
        <a:srgbClr val="990033"/>
      </a:folHlink>
    </a:clrScheme>
    <a:fontScheme name="National Instruments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67_Customer Education Slide Template">
  <a:themeElements>
    <a:clrScheme name="National Instruments">
      <a:dk1>
        <a:srgbClr val="000000"/>
      </a:dk1>
      <a:lt1>
        <a:srgbClr val="FFFFFF"/>
      </a:lt1>
      <a:dk2>
        <a:srgbClr val="000000"/>
      </a:dk2>
      <a:lt2>
        <a:srgbClr val="A8ADB0"/>
      </a:lt2>
      <a:accent1>
        <a:srgbClr val="5E84B8"/>
      </a:accent1>
      <a:accent2>
        <a:srgbClr val="FFBB00"/>
      </a:accent2>
      <a:accent3>
        <a:srgbClr val="B8BA95"/>
      </a:accent3>
      <a:accent4>
        <a:srgbClr val="FFE399"/>
      </a:accent4>
      <a:accent5>
        <a:srgbClr val="05AAE5"/>
      </a:accent5>
      <a:accent6>
        <a:srgbClr val="9EB5D4"/>
      </a:accent6>
      <a:hlink>
        <a:srgbClr val="5E84B8"/>
      </a:hlink>
      <a:folHlink>
        <a:srgbClr val="990033"/>
      </a:folHlink>
    </a:clrScheme>
    <a:fontScheme name="National Instruments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49_Customer Education Slide Template">
  <a:themeElements>
    <a:clrScheme name="National Instruments">
      <a:dk1>
        <a:srgbClr val="000000"/>
      </a:dk1>
      <a:lt1>
        <a:srgbClr val="FFFFFF"/>
      </a:lt1>
      <a:dk2>
        <a:srgbClr val="000000"/>
      </a:dk2>
      <a:lt2>
        <a:srgbClr val="A8ADB0"/>
      </a:lt2>
      <a:accent1>
        <a:srgbClr val="5E84B8"/>
      </a:accent1>
      <a:accent2>
        <a:srgbClr val="FFBB00"/>
      </a:accent2>
      <a:accent3>
        <a:srgbClr val="B8BA95"/>
      </a:accent3>
      <a:accent4>
        <a:srgbClr val="FFE399"/>
      </a:accent4>
      <a:accent5>
        <a:srgbClr val="05AAE5"/>
      </a:accent5>
      <a:accent6>
        <a:srgbClr val="9EB5D4"/>
      </a:accent6>
      <a:hlink>
        <a:srgbClr val="5E84B8"/>
      </a:hlink>
      <a:folHlink>
        <a:srgbClr val="990033"/>
      </a:folHlink>
    </a:clrScheme>
    <a:fontScheme name="National Instruments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50_Customer Education Slide Template">
  <a:themeElements>
    <a:clrScheme name="National Instruments">
      <a:dk1>
        <a:srgbClr val="000000"/>
      </a:dk1>
      <a:lt1>
        <a:srgbClr val="FFFFFF"/>
      </a:lt1>
      <a:dk2>
        <a:srgbClr val="000000"/>
      </a:dk2>
      <a:lt2>
        <a:srgbClr val="A8ADB0"/>
      </a:lt2>
      <a:accent1>
        <a:srgbClr val="5E84B8"/>
      </a:accent1>
      <a:accent2>
        <a:srgbClr val="FFBB00"/>
      </a:accent2>
      <a:accent3>
        <a:srgbClr val="B8BA95"/>
      </a:accent3>
      <a:accent4>
        <a:srgbClr val="FFE399"/>
      </a:accent4>
      <a:accent5>
        <a:srgbClr val="05AAE5"/>
      </a:accent5>
      <a:accent6>
        <a:srgbClr val="9EB5D4"/>
      </a:accent6>
      <a:hlink>
        <a:srgbClr val="5E84B8"/>
      </a:hlink>
      <a:folHlink>
        <a:srgbClr val="990033"/>
      </a:folHlink>
    </a:clrScheme>
    <a:fontScheme name="National Instruments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8.xml><?xml version="1.0" encoding="utf-8"?>
<a:theme xmlns:a="http://schemas.openxmlformats.org/drawingml/2006/main" name="51_Customer Education Slide Template">
  <a:themeElements>
    <a:clrScheme name="National Instruments">
      <a:dk1>
        <a:srgbClr val="000000"/>
      </a:dk1>
      <a:lt1>
        <a:srgbClr val="FFFFFF"/>
      </a:lt1>
      <a:dk2>
        <a:srgbClr val="000000"/>
      </a:dk2>
      <a:lt2>
        <a:srgbClr val="A8ADB0"/>
      </a:lt2>
      <a:accent1>
        <a:srgbClr val="5E84B8"/>
      </a:accent1>
      <a:accent2>
        <a:srgbClr val="FFBB00"/>
      </a:accent2>
      <a:accent3>
        <a:srgbClr val="B8BA95"/>
      </a:accent3>
      <a:accent4>
        <a:srgbClr val="FFE399"/>
      </a:accent4>
      <a:accent5>
        <a:srgbClr val="05AAE5"/>
      </a:accent5>
      <a:accent6>
        <a:srgbClr val="9EB5D4"/>
      </a:accent6>
      <a:hlink>
        <a:srgbClr val="5E84B8"/>
      </a:hlink>
      <a:folHlink>
        <a:srgbClr val="990033"/>
      </a:folHlink>
    </a:clrScheme>
    <a:fontScheme name="National Instruments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9.xml><?xml version="1.0" encoding="utf-8"?>
<a:theme xmlns:a="http://schemas.openxmlformats.org/drawingml/2006/main" name="52_Customer Education Slide Template">
  <a:themeElements>
    <a:clrScheme name="National Instruments">
      <a:dk1>
        <a:srgbClr val="000000"/>
      </a:dk1>
      <a:lt1>
        <a:srgbClr val="FFFFFF"/>
      </a:lt1>
      <a:dk2>
        <a:srgbClr val="000000"/>
      </a:dk2>
      <a:lt2>
        <a:srgbClr val="A8ADB0"/>
      </a:lt2>
      <a:accent1>
        <a:srgbClr val="5E84B8"/>
      </a:accent1>
      <a:accent2>
        <a:srgbClr val="FFBB00"/>
      </a:accent2>
      <a:accent3>
        <a:srgbClr val="B8BA95"/>
      </a:accent3>
      <a:accent4>
        <a:srgbClr val="FFE399"/>
      </a:accent4>
      <a:accent5>
        <a:srgbClr val="05AAE5"/>
      </a:accent5>
      <a:accent6>
        <a:srgbClr val="9EB5D4"/>
      </a:accent6>
      <a:hlink>
        <a:srgbClr val="5E84B8"/>
      </a:hlink>
      <a:folHlink>
        <a:srgbClr val="990033"/>
      </a:folHlink>
    </a:clrScheme>
    <a:fontScheme name="National Instruments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54_Customer Education Slide Template">
  <a:themeElements>
    <a:clrScheme name="National Instruments">
      <a:dk1>
        <a:srgbClr val="000000"/>
      </a:dk1>
      <a:lt1>
        <a:srgbClr val="FFFFFF"/>
      </a:lt1>
      <a:dk2>
        <a:srgbClr val="000000"/>
      </a:dk2>
      <a:lt2>
        <a:srgbClr val="A8ADB0"/>
      </a:lt2>
      <a:accent1>
        <a:srgbClr val="5E84B8"/>
      </a:accent1>
      <a:accent2>
        <a:srgbClr val="FFBB00"/>
      </a:accent2>
      <a:accent3>
        <a:srgbClr val="B8BA95"/>
      </a:accent3>
      <a:accent4>
        <a:srgbClr val="FFE399"/>
      </a:accent4>
      <a:accent5>
        <a:srgbClr val="05AAE5"/>
      </a:accent5>
      <a:accent6>
        <a:srgbClr val="9EB5D4"/>
      </a:accent6>
      <a:hlink>
        <a:srgbClr val="5E84B8"/>
      </a:hlink>
      <a:folHlink>
        <a:srgbClr val="990033"/>
      </a:folHlink>
    </a:clrScheme>
    <a:fontScheme name="National Instruments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0.xml><?xml version="1.0" encoding="utf-8"?>
<a:theme xmlns:a="http://schemas.openxmlformats.org/drawingml/2006/main" name="53_Customer Education Slide Template">
  <a:themeElements>
    <a:clrScheme name="National Instruments">
      <a:dk1>
        <a:srgbClr val="000000"/>
      </a:dk1>
      <a:lt1>
        <a:srgbClr val="FFFFFF"/>
      </a:lt1>
      <a:dk2>
        <a:srgbClr val="000000"/>
      </a:dk2>
      <a:lt2>
        <a:srgbClr val="A8ADB0"/>
      </a:lt2>
      <a:accent1>
        <a:srgbClr val="5E84B8"/>
      </a:accent1>
      <a:accent2>
        <a:srgbClr val="FFBB00"/>
      </a:accent2>
      <a:accent3>
        <a:srgbClr val="B8BA95"/>
      </a:accent3>
      <a:accent4>
        <a:srgbClr val="FFE399"/>
      </a:accent4>
      <a:accent5>
        <a:srgbClr val="05AAE5"/>
      </a:accent5>
      <a:accent6>
        <a:srgbClr val="9EB5D4"/>
      </a:accent6>
      <a:hlink>
        <a:srgbClr val="5E84B8"/>
      </a:hlink>
      <a:folHlink>
        <a:srgbClr val="990033"/>
      </a:folHlink>
    </a:clrScheme>
    <a:fontScheme name="National Instruments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1.xml><?xml version="1.0" encoding="utf-8"?>
<a:theme xmlns:a="http://schemas.openxmlformats.org/drawingml/2006/main" name="74_Customer Education Slide Template">
  <a:themeElements>
    <a:clrScheme name="National Instruments">
      <a:dk1>
        <a:srgbClr val="000000"/>
      </a:dk1>
      <a:lt1>
        <a:srgbClr val="FFFFFF"/>
      </a:lt1>
      <a:dk2>
        <a:srgbClr val="000000"/>
      </a:dk2>
      <a:lt2>
        <a:srgbClr val="A8ADB0"/>
      </a:lt2>
      <a:accent1>
        <a:srgbClr val="5E84B8"/>
      </a:accent1>
      <a:accent2>
        <a:srgbClr val="FFBB00"/>
      </a:accent2>
      <a:accent3>
        <a:srgbClr val="B8BA95"/>
      </a:accent3>
      <a:accent4>
        <a:srgbClr val="FFE399"/>
      </a:accent4>
      <a:accent5>
        <a:srgbClr val="05AAE5"/>
      </a:accent5>
      <a:accent6>
        <a:srgbClr val="9EB5D4"/>
      </a:accent6>
      <a:hlink>
        <a:srgbClr val="5E84B8"/>
      </a:hlink>
      <a:folHlink>
        <a:srgbClr val="990033"/>
      </a:folHlink>
    </a:clrScheme>
    <a:fontScheme name="National Instruments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2.xml><?xml version="1.0" encoding="utf-8"?>
<a:theme xmlns:a="http://schemas.openxmlformats.org/drawingml/2006/main" name="75_Customer Education Slide Template">
  <a:themeElements>
    <a:clrScheme name="National Instruments">
      <a:dk1>
        <a:srgbClr val="000000"/>
      </a:dk1>
      <a:lt1>
        <a:srgbClr val="FFFFFF"/>
      </a:lt1>
      <a:dk2>
        <a:srgbClr val="000000"/>
      </a:dk2>
      <a:lt2>
        <a:srgbClr val="A8ADB0"/>
      </a:lt2>
      <a:accent1>
        <a:srgbClr val="5E84B8"/>
      </a:accent1>
      <a:accent2>
        <a:srgbClr val="FFBB00"/>
      </a:accent2>
      <a:accent3>
        <a:srgbClr val="B8BA95"/>
      </a:accent3>
      <a:accent4>
        <a:srgbClr val="FFE399"/>
      </a:accent4>
      <a:accent5>
        <a:srgbClr val="05AAE5"/>
      </a:accent5>
      <a:accent6>
        <a:srgbClr val="9EB5D4"/>
      </a:accent6>
      <a:hlink>
        <a:srgbClr val="5E84B8"/>
      </a:hlink>
      <a:folHlink>
        <a:srgbClr val="990033"/>
      </a:folHlink>
    </a:clrScheme>
    <a:fontScheme name="National Instruments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3.xml><?xml version="1.0" encoding="utf-8"?>
<a:theme xmlns:a="http://schemas.openxmlformats.org/drawingml/2006/main" name="76_Customer Education Slide Template">
  <a:themeElements>
    <a:clrScheme name="National Instruments">
      <a:dk1>
        <a:srgbClr val="000000"/>
      </a:dk1>
      <a:lt1>
        <a:srgbClr val="FFFFFF"/>
      </a:lt1>
      <a:dk2>
        <a:srgbClr val="000000"/>
      </a:dk2>
      <a:lt2>
        <a:srgbClr val="A8ADB0"/>
      </a:lt2>
      <a:accent1>
        <a:srgbClr val="5E84B8"/>
      </a:accent1>
      <a:accent2>
        <a:srgbClr val="FFBB00"/>
      </a:accent2>
      <a:accent3>
        <a:srgbClr val="B8BA95"/>
      </a:accent3>
      <a:accent4>
        <a:srgbClr val="FFE399"/>
      </a:accent4>
      <a:accent5>
        <a:srgbClr val="05AAE5"/>
      </a:accent5>
      <a:accent6>
        <a:srgbClr val="9EB5D4"/>
      </a:accent6>
      <a:hlink>
        <a:srgbClr val="5E84B8"/>
      </a:hlink>
      <a:folHlink>
        <a:srgbClr val="990033"/>
      </a:folHlink>
    </a:clrScheme>
    <a:fontScheme name="National Instruments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4.xml><?xml version="1.0" encoding="utf-8"?>
<a:theme xmlns:a="http://schemas.openxmlformats.org/drawingml/2006/main" name="77_Customer Education Slide Template">
  <a:themeElements>
    <a:clrScheme name="National Instruments">
      <a:dk1>
        <a:srgbClr val="000000"/>
      </a:dk1>
      <a:lt1>
        <a:srgbClr val="FFFFFF"/>
      </a:lt1>
      <a:dk2>
        <a:srgbClr val="000000"/>
      </a:dk2>
      <a:lt2>
        <a:srgbClr val="A8ADB0"/>
      </a:lt2>
      <a:accent1>
        <a:srgbClr val="5E84B8"/>
      </a:accent1>
      <a:accent2>
        <a:srgbClr val="FFBB00"/>
      </a:accent2>
      <a:accent3>
        <a:srgbClr val="B8BA95"/>
      </a:accent3>
      <a:accent4>
        <a:srgbClr val="FFE399"/>
      </a:accent4>
      <a:accent5>
        <a:srgbClr val="05AAE5"/>
      </a:accent5>
      <a:accent6>
        <a:srgbClr val="9EB5D4"/>
      </a:accent6>
      <a:hlink>
        <a:srgbClr val="5E84B8"/>
      </a:hlink>
      <a:folHlink>
        <a:srgbClr val="990033"/>
      </a:folHlink>
    </a:clrScheme>
    <a:fontScheme name="National Instruments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5.xml><?xml version="1.0" encoding="utf-8"?>
<a:theme xmlns:a="http://schemas.openxmlformats.org/drawingml/2006/main" name="78_Customer Education Slide Template">
  <a:themeElements>
    <a:clrScheme name="National Instruments">
      <a:dk1>
        <a:srgbClr val="000000"/>
      </a:dk1>
      <a:lt1>
        <a:srgbClr val="FFFFFF"/>
      </a:lt1>
      <a:dk2>
        <a:srgbClr val="000000"/>
      </a:dk2>
      <a:lt2>
        <a:srgbClr val="A8ADB0"/>
      </a:lt2>
      <a:accent1>
        <a:srgbClr val="5E84B8"/>
      </a:accent1>
      <a:accent2>
        <a:srgbClr val="FFBB00"/>
      </a:accent2>
      <a:accent3>
        <a:srgbClr val="B8BA95"/>
      </a:accent3>
      <a:accent4>
        <a:srgbClr val="FFE399"/>
      </a:accent4>
      <a:accent5>
        <a:srgbClr val="05AAE5"/>
      </a:accent5>
      <a:accent6>
        <a:srgbClr val="9EB5D4"/>
      </a:accent6>
      <a:hlink>
        <a:srgbClr val="5E84B8"/>
      </a:hlink>
      <a:folHlink>
        <a:srgbClr val="990033"/>
      </a:folHlink>
    </a:clrScheme>
    <a:fontScheme name="National Instruments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6.xml><?xml version="1.0" encoding="utf-8"?>
<a:theme xmlns:a="http://schemas.openxmlformats.org/drawingml/2006/main" name="National Instruments 2012 theme">
  <a:themeElements>
    <a:clrScheme name="National Instruments">
      <a:dk1>
        <a:sysClr val="windowText" lastClr="000000"/>
      </a:dk1>
      <a:lt1>
        <a:sysClr val="window" lastClr="FFFFFF"/>
      </a:lt1>
      <a:dk2>
        <a:srgbClr val="0A60A3"/>
      </a:dk2>
      <a:lt2>
        <a:srgbClr val="F5F5F5"/>
      </a:lt2>
      <a:accent1>
        <a:srgbClr val="0A60A3"/>
      </a:accent1>
      <a:accent2>
        <a:srgbClr val="93191A"/>
      </a:accent2>
      <a:accent3>
        <a:srgbClr val="73AED9"/>
      </a:accent3>
      <a:accent4>
        <a:srgbClr val="DE8C2D"/>
      </a:accent4>
      <a:accent5>
        <a:srgbClr val="79B04E"/>
      </a:accent5>
      <a:accent6>
        <a:srgbClr val="EDB72E"/>
      </a:accent6>
      <a:hlink>
        <a:srgbClr val="0A60A3"/>
      </a:hlink>
      <a:folHlink>
        <a:srgbClr val="73AED9"/>
      </a:folHlink>
    </a:clrScheme>
    <a:fontScheme name="NationalInstruments">
      <a:majorFont>
        <a:latin typeface="Univers Com 55"/>
        <a:ea typeface=""/>
        <a:cs typeface=""/>
      </a:majorFont>
      <a:minorFont>
        <a:latin typeface="Univers Com 45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7.xml><?xml version="1.0" encoding="utf-8"?>
<a:theme xmlns:a="http://schemas.openxmlformats.org/drawingml/2006/main" name="68_Customer Education Slide Template">
  <a:themeElements>
    <a:clrScheme name="National Instruments">
      <a:dk1>
        <a:srgbClr val="000000"/>
      </a:dk1>
      <a:lt1>
        <a:srgbClr val="FFFFFF"/>
      </a:lt1>
      <a:dk2>
        <a:srgbClr val="000000"/>
      </a:dk2>
      <a:lt2>
        <a:srgbClr val="A8ADB0"/>
      </a:lt2>
      <a:accent1>
        <a:srgbClr val="5E84B8"/>
      </a:accent1>
      <a:accent2>
        <a:srgbClr val="FFBB00"/>
      </a:accent2>
      <a:accent3>
        <a:srgbClr val="B8BA95"/>
      </a:accent3>
      <a:accent4>
        <a:srgbClr val="FFE399"/>
      </a:accent4>
      <a:accent5>
        <a:srgbClr val="05AAE5"/>
      </a:accent5>
      <a:accent6>
        <a:srgbClr val="9EB5D4"/>
      </a:accent6>
      <a:hlink>
        <a:srgbClr val="5E84B8"/>
      </a:hlink>
      <a:folHlink>
        <a:srgbClr val="990033"/>
      </a:folHlink>
    </a:clrScheme>
    <a:fontScheme name="National Instruments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8.xml><?xml version="1.0" encoding="utf-8"?>
<a:theme xmlns:a="http://schemas.openxmlformats.org/drawingml/2006/main" name="69_Customer Education Slide Template">
  <a:themeElements>
    <a:clrScheme name="National Instruments">
      <a:dk1>
        <a:srgbClr val="000000"/>
      </a:dk1>
      <a:lt1>
        <a:srgbClr val="FFFFFF"/>
      </a:lt1>
      <a:dk2>
        <a:srgbClr val="000000"/>
      </a:dk2>
      <a:lt2>
        <a:srgbClr val="A8ADB0"/>
      </a:lt2>
      <a:accent1>
        <a:srgbClr val="5E84B8"/>
      </a:accent1>
      <a:accent2>
        <a:srgbClr val="FFBB00"/>
      </a:accent2>
      <a:accent3>
        <a:srgbClr val="B8BA95"/>
      </a:accent3>
      <a:accent4>
        <a:srgbClr val="FFE399"/>
      </a:accent4>
      <a:accent5>
        <a:srgbClr val="05AAE5"/>
      </a:accent5>
      <a:accent6>
        <a:srgbClr val="9EB5D4"/>
      </a:accent6>
      <a:hlink>
        <a:srgbClr val="5E84B8"/>
      </a:hlink>
      <a:folHlink>
        <a:srgbClr val="990033"/>
      </a:folHlink>
    </a:clrScheme>
    <a:fontScheme name="National Instruments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9.xml><?xml version="1.0" encoding="utf-8"?>
<a:theme xmlns:a="http://schemas.openxmlformats.org/drawingml/2006/main" name="70_Customer Education Slide Template">
  <a:themeElements>
    <a:clrScheme name="National Instruments">
      <a:dk1>
        <a:srgbClr val="000000"/>
      </a:dk1>
      <a:lt1>
        <a:srgbClr val="FFFFFF"/>
      </a:lt1>
      <a:dk2>
        <a:srgbClr val="000000"/>
      </a:dk2>
      <a:lt2>
        <a:srgbClr val="A8ADB0"/>
      </a:lt2>
      <a:accent1>
        <a:srgbClr val="5E84B8"/>
      </a:accent1>
      <a:accent2>
        <a:srgbClr val="FFBB00"/>
      </a:accent2>
      <a:accent3>
        <a:srgbClr val="B8BA95"/>
      </a:accent3>
      <a:accent4>
        <a:srgbClr val="FFE399"/>
      </a:accent4>
      <a:accent5>
        <a:srgbClr val="05AAE5"/>
      </a:accent5>
      <a:accent6>
        <a:srgbClr val="9EB5D4"/>
      </a:accent6>
      <a:hlink>
        <a:srgbClr val="5E84B8"/>
      </a:hlink>
      <a:folHlink>
        <a:srgbClr val="990033"/>
      </a:folHlink>
    </a:clrScheme>
    <a:fontScheme name="National Instruments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55_Customer Education Slide Template">
  <a:themeElements>
    <a:clrScheme name="National Instruments">
      <a:dk1>
        <a:srgbClr val="000000"/>
      </a:dk1>
      <a:lt1>
        <a:srgbClr val="FFFFFF"/>
      </a:lt1>
      <a:dk2>
        <a:srgbClr val="000000"/>
      </a:dk2>
      <a:lt2>
        <a:srgbClr val="A8ADB0"/>
      </a:lt2>
      <a:accent1>
        <a:srgbClr val="5E84B8"/>
      </a:accent1>
      <a:accent2>
        <a:srgbClr val="FFBB00"/>
      </a:accent2>
      <a:accent3>
        <a:srgbClr val="B8BA95"/>
      </a:accent3>
      <a:accent4>
        <a:srgbClr val="FFE399"/>
      </a:accent4>
      <a:accent5>
        <a:srgbClr val="05AAE5"/>
      </a:accent5>
      <a:accent6>
        <a:srgbClr val="9EB5D4"/>
      </a:accent6>
      <a:hlink>
        <a:srgbClr val="5E84B8"/>
      </a:hlink>
      <a:folHlink>
        <a:srgbClr val="990033"/>
      </a:folHlink>
    </a:clrScheme>
    <a:fontScheme name="National Instruments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0.xml><?xml version="1.0" encoding="utf-8"?>
<a:theme xmlns:a="http://schemas.openxmlformats.org/drawingml/2006/main" name="71_Customer Education Slide Template">
  <a:themeElements>
    <a:clrScheme name="National Instruments">
      <a:dk1>
        <a:srgbClr val="000000"/>
      </a:dk1>
      <a:lt1>
        <a:srgbClr val="FFFFFF"/>
      </a:lt1>
      <a:dk2>
        <a:srgbClr val="000000"/>
      </a:dk2>
      <a:lt2>
        <a:srgbClr val="A8ADB0"/>
      </a:lt2>
      <a:accent1>
        <a:srgbClr val="5E84B8"/>
      </a:accent1>
      <a:accent2>
        <a:srgbClr val="FFBB00"/>
      </a:accent2>
      <a:accent3>
        <a:srgbClr val="B8BA95"/>
      </a:accent3>
      <a:accent4>
        <a:srgbClr val="FFE399"/>
      </a:accent4>
      <a:accent5>
        <a:srgbClr val="05AAE5"/>
      </a:accent5>
      <a:accent6>
        <a:srgbClr val="9EB5D4"/>
      </a:accent6>
      <a:hlink>
        <a:srgbClr val="5E84B8"/>
      </a:hlink>
      <a:folHlink>
        <a:srgbClr val="990033"/>
      </a:folHlink>
    </a:clrScheme>
    <a:fontScheme name="National Instruments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1.xml><?xml version="1.0" encoding="utf-8"?>
<a:theme xmlns:a="http://schemas.openxmlformats.org/drawingml/2006/main" name="72_Customer Education Slide Template">
  <a:themeElements>
    <a:clrScheme name="National Instruments">
      <a:dk1>
        <a:srgbClr val="000000"/>
      </a:dk1>
      <a:lt1>
        <a:srgbClr val="FFFFFF"/>
      </a:lt1>
      <a:dk2>
        <a:srgbClr val="000000"/>
      </a:dk2>
      <a:lt2>
        <a:srgbClr val="A8ADB0"/>
      </a:lt2>
      <a:accent1>
        <a:srgbClr val="5E84B8"/>
      </a:accent1>
      <a:accent2>
        <a:srgbClr val="FFBB00"/>
      </a:accent2>
      <a:accent3>
        <a:srgbClr val="B8BA95"/>
      </a:accent3>
      <a:accent4>
        <a:srgbClr val="FFE399"/>
      </a:accent4>
      <a:accent5>
        <a:srgbClr val="05AAE5"/>
      </a:accent5>
      <a:accent6>
        <a:srgbClr val="9EB5D4"/>
      </a:accent6>
      <a:hlink>
        <a:srgbClr val="5E84B8"/>
      </a:hlink>
      <a:folHlink>
        <a:srgbClr val="990033"/>
      </a:folHlink>
    </a:clrScheme>
    <a:fontScheme name="National Instruments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2.xml><?xml version="1.0" encoding="utf-8"?>
<a:theme xmlns:a="http://schemas.openxmlformats.org/drawingml/2006/main" name="43_Customer Education Slide Template">
  <a:themeElements>
    <a:clrScheme name="National Instruments">
      <a:dk1>
        <a:srgbClr val="000000"/>
      </a:dk1>
      <a:lt1>
        <a:srgbClr val="FFFFFF"/>
      </a:lt1>
      <a:dk2>
        <a:srgbClr val="000000"/>
      </a:dk2>
      <a:lt2>
        <a:srgbClr val="A8ADB0"/>
      </a:lt2>
      <a:accent1>
        <a:srgbClr val="5E84B8"/>
      </a:accent1>
      <a:accent2>
        <a:srgbClr val="FFBB00"/>
      </a:accent2>
      <a:accent3>
        <a:srgbClr val="B8BA95"/>
      </a:accent3>
      <a:accent4>
        <a:srgbClr val="FFE399"/>
      </a:accent4>
      <a:accent5>
        <a:srgbClr val="05AAE5"/>
      </a:accent5>
      <a:accent6>
        <a:srgbClr val="9EB5D4"/>
      </a:accent6>
      <a:hlink>
        <a:srgbClr val="5E84B8"/>
      </a:hlink>
      <a:folHlink>
        <a:srgbClr val="990033"/>
      </a:folHlink>
    </a:clrScheme>
    <a:fontScheme name="National Instruments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3.xml><?xml version="1.0" encoding="utf-8"?>
<a:theme xmlns:a="http://schemas.openxmlformats.org/drawingml/2006/main" name="44_Customer Education Slide Template">
  <a:themeElements>
    <a:clrScheme name="National Instruments">
      <a:dk1>
        <a:srgbClr val="000000"/>
      </a:dk1>
      <a:lt1>
        <a:srgbClr val="FFFFFF"/>
      </a:lt1>
      <a:dk2>
        <a:srgbClr val="000000"/>
      </a:dk2>
      <a:lt2>
        <a:srgbClr val="A8ADB0"/>
      </a:lt2>
      <a:accent1>
        <a:srgbClr val="5E84B8"/>
      </a:accent1>
      <a:accent2>
        <a:srgbClr val="FFBB00"/>
      </a:accent2>
      <a:accent3>
        <a:srgbClr val="B8BA95"/>
      </a:accent3>
      <a:accent4>
        <a:srgbClr val="FFE399"/>
      </a:accent4>
      <a:accent5>
        <a:srgbClr val="05AAE5"/>
      </a:accent5>
      <a:accent6>
        <a:srgbClr val="9EB5D4"/>
      </a:accent6>
      <a:hlink>
        <a:srgbClr val="5E84B8"/>
      </a:hlink>
      <a:folHlink>
        <a:srgbClr val="990033"/>
      </a:folHlink>
    </a:clrScheme>
    <a:fontScheme name="National Instruments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56_Customer Education Slide Template">
  <a:themeElements>
    <a:clrScheme name="National Instruments">
      <a:dk1>
        <a:srgbClr val="000000"/>
      </a:dk1>
      <a:lt1>
        <a:srgbClr val="FFFFFF"/>
      </a:lt1>
      <a:dk2>
        <a:srgbClr val="000000"/>
      </a:dk2>
      <a:lt2>
        <a:srgbClr val="A8ADB0"/>
      </a:lt2>
      <a:accent1>
        <a:srgbClr val="5E84B8"/>
      </a:accent1>
      <a:accent2>
        <a:srgbClr val="FFBB00"/>
      </a:accent2>
      <a:accent3>
        <a:srgbClr val="B8BA95"/>
      </a:accent3>
      <a:accent4>
        <a:srgbClr val="FFE399"/>
      </a:accent4>
      <a:accent5>
        <a:srgbClr val="05AAE5"/>
      </a:accent5>
      <a:accent6>
        <a:srgbClr val="9EB5D4"/>
      </a:accent6>
      <a:hlink>
        <a:srgbClr val="5E84B8"/>
      </a:hlink>
      <a:folHlink>
        <a:srgbClr val="990033"/>
      </a:folHlink>
    </a:clrScheme>
    <a:fontScheme name="National Instruments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57_Customer Education Slide Template">
  <a:themeElements>
    <a:clrScheme name="National Instruments">
      <a:dk1>
        <a:srgbClr val="000000"/>
      </a:dk1>
      <a:lt1>
        <a:srgbClr val="FFFFFF"/>
      </a:lt1>
      <a:dk2>
        <a:srgbClr val="000000"/>
      </a:dk2>
      <a:lt2>
        <a:srgbClr val="A8ADB0"/>
      </a:lt2>
      <a:accent1>
        <a:srgbClr val="5E84B8"/>
      </a:accent1>
      <a:accent2>
        <a:srgbClr val="FFBB00"/>
      </a:accent2>
      <a:accent3>
        <a:srgbClr val="B8BA95"/>
      </a:accent3>
      <a:accent4>
        <a:srgbClr val="FFE399"/>
      </a:accent4>
      <a:accent5>
        <a:srgbClr val="05AAE5"/>
      </a:accent5>
      <a:accent6>
        <a:srgbClr val="9EB5D4"/>
      </a:accent6>
      <a:hlink>
        <a:srgbClr val="5E84B8"/>
      </a:hlink>
      <a:folHlink>
        <a:srgbClr val="990033"/>
      </a:folHlink>
    </a:clrScheme>
    <a:fontScheme name="National Instruments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8_Customer Education Slide Template">
  <a:themeElements>
    <a:clrScheme name="National Instruments">
      <a:dk1>
        <a:srgbClr val="000000"/>
      </a:dk1>
      <a:lt1>
        <a:srgbClr val="FFFFFF"/>
      </a:lt1>
      <a:dk2>
        <a:srgbClr val="000000"/>
      </a:dk2>
      <a:lt2>
        <a:srgbClr val="A8ADB0"/>
      </a:lt2>
      <a:accent1>
        <a:srgbClr val="5E84B8"/>
      </a:accent1>
      <a:accent2>
        <a:srgbClr val="FFBB00"/>
      </a:accent2>
      <a:accent3>
        <a:srgbClr val="B8BA95"/>
      </a:accent3>
      <a:accent4>
        <a:srgbClr val="FFE399"/>
      </a:accent4>
      <a:accent5>
        <a:srgbClr val="05AAE5"/>
      </a:accent5>
      <a:accent6>
        <a:srgbClr val="9EB5D4"/>
      </a:accent6>
      <a:hlink>
        <a:srgbClr val="5E84B8"/>
      </a:hlink>
      <a:folHlink>
        <a:srgbClr val="990033"/>
      </a:folHlink>
    </a:clrScheme>
    <a:fontScheme name="National Instruments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59_Customer Education Slide Template">
  <a:themeElements>
    <a:clrScheme name="National Instruments">
      <a:dk1>
        <a:srgbClr val="000000"/>
      </a:dk1>
      <a:lt1>
        <a:srgbClr val="FFFFFF"/>
      </a:lt1>
      <a:dk2>
        <a:srgbClr val="000000"/>
      </a:dk2>
      <a:lt2>
        <a:srgbClr val="A8ADB0"/>
      </a:lt2>
      <a:accent1>
        <a:srgbClr val="5E84B8"/>
      </a:accent1>
      <a:accent2>
        <a:srgbClr val="FFBB00"/>
      </a:accent2>
      <a:accent3>
        <a:srgbClr val="B8BA95"/>
      </a:accent3>
      <a:accent4>
        <a:srgbClr val="FFE399"/>
      </a:accent4>
      <a:accent5>
        <a:srgbClr val="05AAE5"/>
      </a:accent5>
      <a:accent6>
        <a:srgbClr val="9EB5D4"/>
      </a:accent6>
      <a:hlink>
        <a:srgbClr val="5E84B8"/>
      </a:hlink>
      <a:folHlink>
        <a:srgbClr val="990033"/>
      </a:folHlink>
    </a:clrScheme>
    <a:fontScheme name="National Instruments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60_Customer Education Slide Template">
  <a:themeElements>
    <a:clrScheme name="National Instruments">
      <a:dk1>
        <a:srgbClr val="000000"/>
      </a:dk1>
      <a:lt1>
        <a:srgbClr val="FFFFFF"/>
      </a:lt1>
      <a:dk2>
        <a:srgbClr val="000000"/>
      </a:dk2>
      <a:lt2>
        <a:srgbClr val="A8ADB0"/>
      </a:lt2>
      <a:accent1>
        <a:srgbClr val="5E84B8"/>
      </a:accent1>
      <a:accent2>
        <a:srgbClr val="FFBB00"/>
      </a:accent2>
      <a:accent3>
        <a:srgbClr val="B8BA95"/>
      </a:accent3>
      <a:accent4>
        <a:srgbClr val="FFE399"/>
      </a:accent4>
      <a:accent5>
        <a:srgbClr val="05AAE5"/>
      </a:accent5>
      <a:accent6>
        <a:srgbClr val="9EB5D4"/>
      </a:accent6>
      <a:hlink>
        <a:srgbClr val="5E84B8"/>
      </a:hlink>
      <a:folHlink>
        <a:srgbClr val="990033"/>
      </a:folHlink>
    </a:clrScheme>
    <a:fontScheme name="National Instruments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61_Customer Education Slide Template">
  <a:themeElements>
    <a:clrScheme name="National Instruments">
      <a:dk1>
        <a:srgbClr val="000000"/>
      </a:dk1>
      <a:lt1>
        <a:srgbClr val="FFFFFF"/>
      </a:lt1>
      <a:dk2>
        <a:srgbClr val="000000"/>
      </a:dk2>
      <a:lt2>
        <a:srgbClr val="A8ADB0"/>
      </a:lt2>
      <a:accent1>
        <a:srgbClr val="5E84B8"/>
      </a:accent1>
      <a:accent2>
        <a:srgbClr val="FFBB00"/>
      </a:accent2>
      <a:accent3>
        <a:srgbClr val="B8BA95"/>
      </a:accent3>
      <a:accent4>
        <a:srgbClr val="FFE399"/>
      </a:accent4>
      <a:accent5>
        <a:srgbClr val="05AAE5"/>
      </a:accent5>
      <a:accent6>
        <a:srgbClr val="9EB5D4"/>
      </a:accent6>
      <a:hlink>
        <a:srgbClr val="5E84B8"/>
      </a:hlink>
      <a:folHlink>
        <a:srgbClr val="990033"/>
      </a:folHlink>
    </a:clrScheme>
    <a:fontScheme name="National Instruments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1365</Words>
  <Application>Microsoft Office PowerPoint</Application>
  <PresentationFormat>Widescreen</PresentationFormat>
  <Paragraphs>232</Paragraphs>
  <Slides>28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33</vt:i4>
      </vt:variant>
      <vt:variant>
        <vt:lpstr>Slide Titles</vt:lpstr>
      </vt:variant>
      <vt:variant>
        <vt:i4>28</vt:i4>
      </vt:variant>
    </vt:vector>
  </HeadingPairs>
  <TitlesOfParts>
    <vt:vector size="71" baseType="lpstr">
      <vt:lpstr>SimSun</vt:lpstr>
      <vt:lpstr>Arial</vt:lpstr>
      <vt:lpstr>Arial Narrow</vt:lpstr>
      <vt:lpstr>Calibri</vt:lpstr>
      <vt:lpstr>Calibri Light</vt:lpstr>
      <vt:lpstr>Cambria</vt:lpstr>
      <vt:lpstr>Courier New</vt:lpstr>
      <vt:lpstr>Times New Roman</vt:lpstr>
      <vt:lpstr>Univers Com 45 Light</vt:lpstr>
      <vt:lpstr>Univers LT Std 45 Light</vt:lpstr>
      <vt:lpstr>Office Theme</vt:lpstr>
      <vt:lpstr>54_Customer Education Slide Template</vt:lpstr>
      <vt:lpstr>55_Customer Education Slide Template</vt:lpstr>
      <vt:lpstr>56_Customer Education Slide Template</vt:lpstr>
      <vt:lpstr>57_Customer Education Slide Template</vt:lpstr>
      <vt:lpstr>58_Customer Education Slide Template</vt:lpstr>
      <vt:lpstr>59_Customer Education Slide Template</vt:lpstr>
      <vt:lpstr>60_Customer Education Slide Template</vt:lpstr>
      <vt:lpstr>61_Customer Education Slide Template</vt:lpstr>
      <vt:lpstr>62_Customer Education Slide Template</vt:lpstr>
      <vt:lpstr>63_Customer Education Slide Template</vt:lpstr>
      <vt:lpstr>64_Customer Education Slide Template</vt:lpstr>
      <vt:lpstr>65_Customer Education Slide Template</vt:lpstr>
      <vt:lpstr>66_Customer Education Slide Template</vt:lpstr>
      <vt:lpstr>67_Customer Education Slide Template</vt:lpstr>
      <vt:lpstr>49_Customer Education Slide Template</vt:lpstr>
      <vt:lpstr>50_Customer Education Slide Template</vt:lpstr>
      <vt:lpstr>51_Customer Education Slide Template</vt:lpstr>
      <vt:lpstr>52_Customer Education Slide Template</vt:lpstr>
      <vt:lpstr>53_Customer Education Slide Template</vt:lpstr>
      <vt:lpstr>74_Customer Education Slide Template</vt:lpstr>
      <vt:lpstr>75_Customer Education Slide Template</vt:lpstr>
      <vt:lpstr>76_Customer Education Slide Template</vt:lpstr>
      <vt:lpstr>77_Customer Education Slide Template</vt:lpstr>
      <vt:lpstr>78_Customer Education Slide Template</vt:lpstr>
      <vt:lpstr>National Instruments 2012 theme</vt:lpstr>
      <vt:lpstr>68_Customer Education Slide Template</vt:lpstr>
      <vt:lpstr>69_Customer Education Slide Template</vt:lpstr>
      <vt:lpstr>70_Customer Education Slide Template</vt:lpstr>
      <vt:lpstr>71_Customer Education Slide Template</vt:lpstr>
      <vt:lpstr>72_Customer Education Slide Template</vt:lpstr>
      <vt:lpstr>43_Customer Education Slide Template</vt:lpstr>
      <vt:lpstr>44_Customer Education Slide Template</vt:lpstr>
      <vt:lpstr>Structuri Repetitive si Conditionale</vt:lpstr>
      <vt:lpstr>D. While Loops (RECAPITULARE)</vt:lpstr>
      <vt:lpstr>While Loops</vt:lpstr>
      <vt:lpstr>While Loops</vt:lpstr>
      <vt:lpstr>While Loops – Tunnels </vt:lpstr>
      <vt:lpstr>While Loops – Error Checking and Error Handling </vt:lpstr>
      <vt:lpstr>E. For Loops</vt:lpstr>
      <vt:lpstr>For Loops</vt:lpstr>
      <vt:lpstr>For Loops</vt:lpstr>
      <vt:lpstr>For Loops – Conditional Terminal</vt:lpstr>
      <vt:lpstr>For Loops – Conditional Terminal</vt:lpstr>
      <vt:lpstr>For Loop/While Loop Comparison</vt:lpstr>
      <vt:lpstr>For Loops – Numeric Conversion</vt:lpstr>
      <vt:lpstr>Trimiterea datelor de la o iterație la alta</vt:lpstr>
      <vt:lpstr>Data Feedback in Loops</vt:lpstr>
      <vt:lpstr>Initializing Shift Registers</vt:lpstr>
      <vt:lpstr>Use Default if Unwired</vt:lpstr>
      <vt:lpstr>Multiple Previous Iterations</vt:lpstr>
      <vt:lpstr>PowerPoint Presentation</vt:lpstr>
      <vt:lpstr>Structuri conditionale</vt:lpstr>
      <vt:lpstr>I. Case Structures</vt:lpstr>
      <vt:lpstr>Case Structures</vt:lpstr>
      <vt:lpstr>Case Structures</vt:lpstr>
      <vt:lpstr>Case Structures</vt:lpstr>
      <vt:lpstr>Abstractizarea cazului</vt:lpstr>
      <vt:lpstr>Enum Case Structure</vt:lpstr>
      <vt:lpstr>Adaugarea unui Enum</vt:lpstr>
      <vt:lpstr>Enums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Structuri Repetitive si Conditionale</dc:title>
  <dc:creator>Cristi</dc:creator>
  <cp:lastModifiedBy>Cristi</cp:lastModifiedBy>
  <cp:revision>8</cp:revision>
  <dcterms:created xsi:type="dcterms:W3CDTF">2019-03-02T09:11:06Z</dcterms:created>
  <dcterms:modified xsi:type="dcterms:W3CDTF">2019-03-02T10:25:50Z</dcterms:modified>
</cp:coreProperties>
</file>