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94706"/>
  </p:normalViewPr>
  <p:slideViewPr>
    <p:cSldViewPr snapToGrid="0" snapToObjects="1">
      <p:cViewPr>
        <p:scale>
          <a:sx n="111" d="100"/>
          <a:sy n="111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1471298"/>
              </p:ext>
            </p:extLst>
          </p:nvPr>
        </p:nvGraphicFramePr>
        <p:xfrm>
          <a:off x="185194" y="1674734"/>
          <a:ext cx="8785185" cy="4718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676"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73621" y="4235332"/>
            <a:ext cx="3379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symbols are set at a thickness of 2¼ point, with no fill. They have been grouped for convenience, but can be formatted as you wish.</a:t>
            </a:r>
          </a:p>
          <a:p>
            <a:r>
              <a:rPr lang="en-GB" dirty="0"/>
              <a:t>I hope they save</a:t>
            </a:r>
            <a:r>
              <a:rPr lang="en-GB" baseline="0" dirty="0"/>
              <a:t> you some precious planning time.</a:t>
            </a:r>
          </a:p>
          <a:p>
            <a:r>
              <a:rPr lang="en-GB" baseline="0" dirty="0"/>
              <a:t>Oliver Mannay.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8A0C-09E5-A741-BECC-846C19BC1C5B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383252" y="3050595"/>
            <a:ext cx="1681757" cy="741118"/>
            <a:chOff x="3279279" y="4177246"/>
            <a:chExt cx="1681757" cy="74111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984478" y="3050595"/>
            <a:ext cx="1566675" cy="741118"/>
            <a:chOff x="4042896" y="1715660"/>
            <a:chExt cx="1566675" cy="741118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5218" y="3050595"/>
            <a:ext cx="1448058" cy="752875"/>
            <a:chOff x="379248" y="5807937"/>
            <a:chExt cx="1448058" cy="752875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007738" y="430821"/>
            <a:ext cx="7140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800" dirty="0">
                <a:solidFill>
                  <a:prstClr val="black"/>
                </a:solidFill>
              </a:rPr>
              <a:t>Logic Gates </a:t>
            </a:r>
            <a:r>
              <a:rPr lang="en-GB" sz="4800">
                <a:solidFill>
                  <a:prstClr val="black"/>
                </a:solidFill>
              </a:rPr>
              <a:t>for PowerPoints</a:t>
            </a:r>
            <a:endParaRPr lang="en-GB" sz="4800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5121" y="3048834"/>
            <a:ext cx="1599238" cy="723601"/>
            <a:chOff x="3675121" y="3048834"/>
            <a:chExt cx="1599238" cy="723601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675121" y="5435203"/>
            <a:ext cx="1599238" cy="724319"/>
            <a:chOff x="3675121" y="5435203"/>
            <a:chExt cx="1599238" cy="724319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86131" y="5434009"/>
            <a:ext cx="1719449" cy="724319"/>
            <a:chOff x="7186131" y="5434009"/>
            <a:chExt cx="1719449" cy="724319"/>
          </a:xfrm>
        </p:grpSpPr>
        <p:grpSp>
          <p:nvGrpSpPr>
            <p:cNvPr id="82" name="Group 81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181240" y="3048358"/>
            <a:ext cx="1719449" cy="723601"/>
            <a:chOff x="7186131" y="5434727"/>
            <a:chExt cx="1719449" cy="723601"/>
          </a:xfrm>
        </p:grpSpPr>
        <p:grpSp>
          <p:nvGrpSpPr>
            <p:cNvPr id="120" name="Group 119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61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2521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Mannay</dc:creator>
  <cp:lastModifiedBy>Yadran</cp:lastModifiedBy>
  <cp:revision>38</cp:revision>
  <dcterms:created xsi:type="dcterms:W3CDTF">2015-10-10T13:40:54Z</dcterms:created>
  <dcterms:modified xsi:type="dcterms:W3CDTF">2020-03-23T16:30:16Z</dcterms:modified>
</cp:coreProperties>
</file>