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2"/>
  </p:notesMasterIdLst>
  <p:sldIdLst>
    <p:sldId id="256" r:id="rId3"/>
    <p:sldId id="314" r:id="rId4"/>
    <p:sldId id="260" r:id="rId5"/>
    <p:sldId id="304" r:id="rId6"/>
    <p:sldId id="305" r:id="rId7"/>
    <p:sldId id="261" r:id="rId8"/>
    <p:sldId id="306" r:id="rId9"/>
    <p:sldId id="307" r:id="rId10"/>
    <p:sldId id="262" r:id="rId11"/>
    <p:sldId id="313" r:id="rId12"/>
    <p:sldId id="312" r:id="rId13"/>
    <p:sldId id="309" r:id="rId14"/>
    <p:sldId id="308" r:id="rId15"/>
    <p:sldId id="315" r:id="rId16"/>
    <p:sldId id="317" r:id="rId17"/>
    <p:sldId id="319" r:id="rId18"/>
    <p:sldId id="320" r:id="rId19"/>
    <p:sldId id="321" r:id="rId20"/>
    <p:sldId id="322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BC71C-9A53-06E5-4D9B-DA4F862E95C1}" v="33" dt="2023-11-16T19:42:26.061"/>
    <p1510:client id="{54DEB165-7DC9-81AD-1F35-805CD89AA973}" v="21" dt="2023-11-21T17:44:22.908"/>
    <p1510:client id="{55C67C78-D738-BD95-ED1C-5782E58FAD6D}" v="93" dt="2023-06-09T15:44:14.562"/>
    <p1510:client id="{E466CEBD-9538-27D9-EBC4-C39122522A74}" v="1137" dt="2023-06-09T04:32:57.782"/>
  </p1510:revLst>
</p1510:revInfo>
</file>

<file path=ppt/tableStyles.xml><?xml version="1.0" encoding="utf-8"?>
<a:tblStyleLst xmlns:a="http://schemas.openxmlformats.org/drawingml/2006/main" def="{00BF4B95-F8BF-4255-848F-F609149F9C3B}">
  <a:tblStyle styleId="{00BF4B95-F8BF-4255-848F-F609149F9C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Ignacio Crot Rojas" userId="S::gicrot@uc.cl::4250d223-fc3f-4b8a-9b00-7e2ff97f5875" providerId="AD" clId="Web-{54DEB165-7DC9-81AD-1F35-805CD89AA973}"/>
    <pc:docChg chg="addSld delSld modSld">
      <pc:chgData name="Gerardo Ignacio Crot Rojas" userId="S::gicrot@uc.cl::4250d223-fc3f-4b8a-9b00-7e2ff97f5875" providerId="AD" clId="Web-{54DEB165-7DC9-81AD-1F35-805CD89AA973}" dt="2023-11-21T17:44:22.908" v="20"/>
      <pc:docMkLst>
        <pc:docMk/>
      </pc:docMkLst>
      <pc:sldChg chg="modSp">
        <pc:chgData name="Gerardo Ignacio Crot Rojas" userId="S::gicrot@uc.cl::4250d223-fc3f-4b8a-9b00-7e2ff97f5875" providerId="AD" clId="Web-{54DEB165-7DC9-81AD-1F35-805CD89AA973}" dt="2023-11-21T17:44:01.767" v="3" actId="20577"/>
        <pc:sldMkLst>
          <pc:docMk/>
          <pc:sldMk cId="0" sldId="256"/>
        </pc:sldMkLst>
        <pc:spChg chg="mod">
          <ac:chgData name="Gerardo Ignacio Crot Rojas" userId="S::gicrot@uc.cl::4250d223-fc3f-4b8a-9b00-7e2ff97f5875" providerId="AD" clId="Web-{54DEB165-7DC9-81AD-1F35-805CD89AA973}" dt="2023-11-21T17:44:01.767" v="3" actId="20577"/>
          <ac:spMkLst>
            <pc:docMk/>
            <pc:sldMk cId="0" sldId="256"/>
            <ac:spMk id="1884" creationId="{00000000-0000-0000-0000-000000000000}"/>
          </ac:spMkLst>
        </pc:spChg>
      </pc:sldChg>
      <pc:sldChg chg="del">
        <pc:chgData name="Gerardo Ignacio Crot Rojas" userId="S::gicrot@uc.cl::4250d223-fc3f-4b8a-9b00-7e2ff97f5875" providerId="AD" clId="Web-{54DEB165-7DC9-81AD-1F35-805CD89AA973}" dt="2023-11-21T17:44:12.783" v="4"/>
        <pc:sldMkLst>
          <pc:docMk/>
          <pc:sldMk cId="0" sldId="266"/>
        </pc:sldMkLst>
      </pc:sldChg>
      <pc:sldChg chg="del">
        <pc:chgData name="Gerardo Ignacio Crot Rojas" userId="S::gicrot@uc.cl::4250d223-fc3f-4b8a-9b00-7e2ff97f5875" providerId="AD" clId="Web-{54DEB165-7DC9-81AD-1F35-805CD89AA973}" dt="2023-11-21T17:44:17.423" v="6"/>
        <pc:sldMkLst>
          <pc:docMk/>
          <pc:sldMk cId="0" sldId="288"/>
        </pc:sldMkLst>
      </pc:sldChg>
      <pc:sldChg chg="del">
        <pc:chgData name="Gerardo Ignacio Crot Rojas" userId="S::gicrot@uc.cl::4250d223-fc3f-4b8a-9b00-7e2ff97f5875" providerId="AD" clId="Web-{54DEB165-7DC9-81AD-1F35-805CD89AA973}" dt="2023-11-21T17:44:18.361" v="7"/>
        <pc:sldMkLst>
          <pc:docMk/>
          <pc:sldMk cId="0" sldId="290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908" v="20"/>
        <pc:sldMkLst>
          <pc:docMk/>
          <pc:sldMk cId="0" sldId="291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95" v="19"/>
        <pc:sldMkLst>
          <pc:docMk/>
          <pc:sldMk cId="0" sldId="292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80" v="18"/>
        <pc:sldMkLst>
          <pc:docMk/>
          <pc:sldMk cId="0" sldId="293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64" v="17"/>
        <pc:sldMkLst>
          <pc:docMk/>
          <pc:sldMk cId="0" sldId="294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49" v="16"/>
        <pc:sldMkLst>
          <pc:docMk/>
          <pc:sldMk cId="0" sldId="295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33" v="15"/>
        <pc:sldMkLst>
          <pc:docMk/>
          <pc:sldMk cId="0" sldId="296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517" v="14"/>
        <pc:sldMkLst>
          <pc:docMk/>
          <pc:sldMk cId="0" sldId="297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486" v="13"/>
        <pc:sldMkLst>
          <pc:docMk/>
          <pc:sldMk cId="0" sldId="298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470" v="12"/>
        <pc:sldMkLst>
          <pc:docMk/>
          <pc:sldMk cId="0" sldId="299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439" v="11"/>
        <pc:sldMkLst>
          <pc:docMk/>
          <pc:sldMk cId="0" sldId="300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408" v="10"/>
        <pc:sldMkLst>
          <pc:docMk/>
          <pc:sldMk cId="0" sldId="301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392" v="9"/>
        <pc:sldMkLst>
          <pc:docMk/>
          <pc:sldMk cId="0" sldId="302"/>
        </pc:sldMkLst>
      </pc:sldChg>
      <pc:sldChg chg="del">
        <pc:chgData name="Gerardo Ignacio Crot Rojas" userId="S::gicrot@uc.cl::4250d223-fc3f-4b8a-9b00-7e2ff97f5875" providerId="AD" clId="Web-{54DEB165-7DC9-81AD-1F35-805CD89AA973}" dt="2023-11-21T17:44:22.377" v="8"/>
        <pc:sldMkLst>
          <pc:docMk/>
          <pc:sldMk cId="0" sldId="303"/>
        </pc:sldMkLst>
      </pc:sldChg>
      <pc:sldChg chg="add replId">
        <pc:chgData name="Gerardo Ignacio Crot Rojas" userId="S::gicrot@uc.cl::4250d223-fc3f-4b8a-9b00-7e2ff97f5875" providerId="AD" clId="Web-{54DEB165-7DC9-81AD-1F35-805CD89AA973}" dt="2023-11-21T17:44:16.267" v="5"/>
        <pc:sldMkLst>
          <pc:docMk/>
          <pc:sldMk cId="573666613" sldId="318"/>
        </pc:sldMkLst>
      </pc:sldChg>
    </pc:docChg>
  </pc:docChgLst>
  <pc:docChgLst>
    <pc:chgData name="EDISON ESTEBAN PIZARRO GODOY" userId="S::edipizarro@uc.cl::178438ff-7d0d-44c7-ac21-7e76ecff43d5" providerId="AD" clId="Web-{E466CEBD-9538-27D9-EBC4-C39122522A74}"/>
    <pc:docChg chg="addSld delSld modSld sldOrd addMainMaster delMainMaster">
      <pc:chgData name="EDISON ESTEBAN PIZARRO GODOY" userId="S::edipizarro@uc.cl::178438ff-7d0d-44c7-ac21-7e76ecff43d5" providerId="AD" clId="Web-{E466CEBD-9538-27D9-EBC4-C39122522A74}" dt="2023-06-09T04:32:57.782" v="980" actId="1076"/>
      <pc:docMkLst>
        <pc:docMk/>
      </pc:docMkLst>
      <pc:sldChg chg="modSp">
        <pc:chgData name="EDISON ESTEBAN PIZARRO GODOY" userId="S::edipizarro@uc.cl::178438ff-7d0d-44c7-ac21-7e76ecff43d5" providerId="AD" clId="Web-{E466CEBD-9538-27D9-EBC4-C39122522A74}" dt="2023-06-09T04:29:33.214" v="940" actId="20577"/>
        <pc:sldMkLst>
          <pc:docMk/>
          <pc:sldMk cId="0" sldId="256"/>
        </pc:sldMkLst>
        <pc:spChg chg="mod">
          <ac:chgData name="EDISON ESTEBAN PIZARRO GODOY" userId="S::edipizarro@uc.cl::178438ff-7d0d-44c7-ac21-7e76ecff43d5" providerId="AD" clId="Web-{E466CEBD-9538-27D9-EBC4-C39122522A74}" dt="2023-06-09T04:29:33.214" v="940" actId="20577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02:58.805" v="8" actId="20577"/>
          <ac:spMkLst>
            <pc:docMk/>
            <pc:sldMk cId="0" sldId="256"/>
            <ac:spMk id="1885" creationId="{00000000-0000-0000-0000-000000000000}"/>
          </ac:spMkLst>
        </pc:spChg>
      </pc:sldChg>
      <pc:sldChg chg="add del">
        <pc:chgData name="EDISON ESTEBAN PIZARRO GODOY" userId="S::edipizarro@uc.cl::178438ff-7d0d-44c7-ac21-7e76ecff43d5" providerId="AD" clId="Web-{E466CEBD-9538-27D9-EBC4-C39122522A74}" dt="2023-06-09T04:15:18.060" v="899"/>
        <pc:sldMkLst>
          <pc:docMk/>
          <pc:sldMk cId="0" sldId="257"/>
        </pc:sldMkLst>
      </pc:sldChg>
      <pc:sldChg chg="add del">
        <pc:chgData name="EDISON ESTEBAN PIZARRO GODOY" userId="S::edipizarro@uc.cl::178438ff-7d0d-44c7-ac21-7e76ecff43d5" providerId="AD" clId="Web-{E466CEBD-9538-27D9-EBC4-C39122522A74}" dt="2023-06-09T04:29:52.402" v="943"/>
        <pc:sldMkLst>
          <pc:docMk/>
          <pc:sldMk cId="0" sldId="258"/>
        </pc:sldMkLst>
      </pc:sldChg>
      <pc:sldChg chg="addSp delSp modSp del">
        <pc:chgData name="EDISON ESTEBAN PIZARRO GODOY" userId="S::edipizarro@uc.cl::178438ff-7d0d-44c7-ac21-7e76ecff43d5" providerId="AD" clId="Web-{E466CEBD-9538-27D9-EBC4-C39122522A74}" dt="2023-06-09T04:30:52.669" v="960"/>
        <pc:sldMkLst>
          <pc:docMk/>
          <pc:sldMk cId="0" sldId="259"/>
        </pc:sldMkLst>
        <pc:spChg chg="add del mod">
          <ac:chgData name="EDISON ESTEBAN PIZARRO GODOY" userId="S::edipizarro@uc.cl::178438ff-7d0d-44c7-ac21-7e76ecff43d5" providerId="AD" clId="Web-{E466CEBD-9538-27D9-EBC4-C39122522A74}" dt="2023-06-09T03:31:09.509" v="504"/>
          <ac:spMkLst>
            <pc:docMk/>
            <pc:sldMk cId="0" sldId="259"/>
            <ac:spMk id="3" creationId="{D0EBF0B6-893B-8E40-3A96-B28982A429DF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07:20.594" v="13" actId="20577"/>
          <ac:spMkLst>
            <pc:docMk/>
            <pc:sldMk cId="0" sldId="259"/>
            <ac:spMk id="2155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10:27.849" v="14"/>
          <ac:spMkLst>
            <pc:docMk/>
            <pc:sldMk cId="0" sldId="259"/>
            <ac:spMk id="2157" creationId="{00000000-0000-0000-0000-000000000000}"/>
          </ac:spMkLst>
        </pc:spChg>
      </pc:sldChg>
      <pc:sldChg chg="addSp delSp modSp">
        <pc:chgData name="EDISON ESTEBAN PIZARRO GODOY" userId="S::edipizarro@uc.cl::178438ff-7d0d-44c7-ac21-7e76ecff43d5" providerId="AD" clId="Web-{E466CEBD-9538-27D9-EBC4-C39122522A74}" dt="2023-06-09T03:13:41.683" v="37" actId="1076"/>
        <pc:sldMkLst>
          <pc:docMk/>
          <pc:sldMk cId="0" sldId="260"/>
        </pc:sldMkLst>
        <pc:spChg chg="add del mod">
          <ac:chgData name="EDISON ESTEBAN PIZARRO GODOY" userId="S::edipizarro@uc.cl::178438ff-7d0d-44c7-ac21-7e76ecff43d5" providerId="AD" clId="Web-{E466CEBD-9538-27D9-EBC4-C39122522A74}" dt="2023-06-09T03:11:54.648" v="21"/>
          <ac:spMkLst>
            <pc:docMk/>
            <pc:sldMk cId="0" sldId="260"/>
            <ac:spMk id="3" creationId="{ABECC1F5-F331-D79F-14AF-623C9593CC44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11:54.648" v="20"/>
          <ac:spMkLst>
            <pc:docMk/>
            <pc:sldMk cId="0" sldId="260"/>
            <ac:spMk id="5" creationId="{52A934BB-18C3-F534-3BA9-ECE57D5C6AB7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11:14.069" v="18"/>
          <ac:spMkLst>
            <pc:docMk/>
            <pc:sldMk cId="0" sldId="260"/>
            <ac:spMk id="2165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11:14.069" v="16"/>
          <ac:spMkLst>
            <pc:docMk/>
            <pc:sldMk cId="0" sldId="260"/>
            <ac:spMk id="2177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11:13.991" v="15"/>
          <ac:spMkLst>
            <pc:docMk/>
            <pc:sldMk cId="0" sldId="260"/>
            <ac:spMk id="2178" creationId="{00000000-0000-0000-0000-000000000000}"/>
          </ac:spMkLst>
        </pc:spChg>
        <pc:grpChg chg="del">
          <ac:chgData name="EDISON ESTEBAN PIZARRO GODOY" userId="S::edipizarro@uc.cl::178438ff-7d0d-44c7-ac21-7e76ecff43d5" providerId="AD" clId="Web-{E466CEBD-9538-27D9-EBC4-C39122522A74}" dt="2023-06-09T03:11:14.069" v="19"/>
          <ac:grpSpMkLst>
            <pc:docMk/>
            <pc:sldMk cId="0" sldId="260"/>
            <ac:grpSpMk id="2162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11:14.069" v="17"/>
          <ac:grpSpMkLst>
            <pc:docMk/>
            <pc:sldMk cId="0" sldId="260"/>
            <ac:grpSpMk id="2166" creationId="{00000000-0000-0000-0000-000000000000}"/>
          </ac:grpSpMkLst>
        </pc:grpChg>
        <pc:picChg chg="add mod modCrop">
          <ac:chgData name="EDISON ESTEBAN PIZARRO GODOY" userId="S::edipizarro@uc.cl::178438ff-7d0d-44c7-ac21-7e76ecff43d5" providerId="AD" clId="Web-{E466CEBD-9538-27D9-EBC4-C39122522A74}" dt="2023-06-09T03:13:41.683" v="37" actId="1076"/>
          <ac:picMkLst>
            <pc:docMk/>
            <pc:sldMk cId="0" sldId="260"/>
            <ac:picMk id="6" creationId="{476D1CDF-4801-DF3A-9523-D41C7C08DD81}"/>
          </ac:picMkLst>
        </pc:picChg>
      </pc:sldChg>
      <pc:sldChg chg="addSp delSp modSp">
        <pc:chgData name="EDISON ESTEBAN PIZARRO GODOY" userId="S::edipizarro@uc.cl::178438ff-7d0d-44c7-ac21-7e76ecff43d5" providerId="AD" clId="Web-{E466CEBD-9538-27D9-EBC4-C39122522A74}" dt="2023-06-09T04:27:59.008" v="913"/>
        <pc:sldMkLst>
          <pc:docMk/>
          <pc:sldMk cId="0" sldId="261"/>
        </pc:sldMkLst>
        <pc:spChg chg="add del mod">
          <ac:chgData name="EDISON ESTEBAN PIZARRO GODOY" userId="S::edipizarro@uc.cl::178438ff-7d0d-44c7-ac21-7e76ecff43d5" providerId="AD" clId="Web-{E466CEBD-9538-27D9-EBC4-C39122522A74}" dt="2023-06-09T03:29:34.381" v="503"/>
          <ac:spMkLst>
            <pc:docMk/>
            <pc:sldMk cId="0" sldId="261"/>
            <ac:spMk id="3" creationId="{AFD6A4D6-AB01-8898-9C82-3945D5AC55D4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29:34.381" v="502"/>
          <ac:spMkLst>
            <pc:docMk/>
            <pc:sldMk cId="0" sldId="261"/>
            <ac:spMk id="5" creationId="{C1B5725F-CF98-05C9-3AD3-EAD21612DB66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16:39.594" v="192" actId="20577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19:21.630" v="342" actId="14100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19:32.208" v="346" actId="1076"/>
          <ac:spMkLst>
            <pc:docMk/>
            <pc:sldMk cId="0" sldId="261"/>
            <ac:spMk id="2197" creationId="{00000000-0000-0000-0000-000000000000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3:29:25.506" v="501"/>
          <ac:spMkLst>
            <pc:docMk/>
            <pc:sldMk cId="0" sldId="261"/>
            <ac:spMk id="2198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21:27.649" v="471" actId="14100"/>
          <ac:spMkLst>
            <pc:docMk/>
            <pc:sldMk cId="0" sldId="261"/>
            <ac:spMk id="2199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22:03.212" v="484" actId="20577"/>
          <ac:spMkLst>
            <pc:docMk/>
            <pc:sldMk cId="0" sldId="261"/>
            <ac:spMk id="2200" creationId="{00000000-0000-0000-0000-000000000000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3:29:25.428" v="500"/>
          <ac:spMkLst>
            <pc:docMk/>
            <pc:sldMk cId="0" sldId="261"/>
            <ac:spMk id="2201" creationId="{00000000-0000-0000-0000-000000000000}"/>
          </ac:spMkLst>
        </pc:spChg>
        <pc:grpChg chg="add">
          <ac:chgData name="EDISON ESTEBAN PIZARRO GODOY" userId="S::edipizarro@uc.cl::178438ff-7d0d-44c7-ac21-7e76ecff43d5" providerId="AD" clId="Web-{E466CEBD-9538-27D9-EBC4-C39122522A74}" dt="2023-06-09T04:27:36.883" v="909"/>
          <ac:grpSpMkLst>
            <pc:docMk/>
            <pc:sldMk cId="0" sldId="261"/>
            <ac:grpSpMk id="9" creationId="{B71869A2-B61E-3D64-CB52-832C50AFA610}"/>
          </ac:grpSpMkLst>
        </pc:grpChg>
        <pc:grpChg chg="add del">
          <ac:chgData name="EDISON ESTEBAN PIZARRO GODOY" userId="S::edipizarro@uc.cl::178438ff-7d0d-44c7-ac21-7e76ecff43d5" providerId="AD" clId="Web-{E466CEBD-9538-27D9-EBC4-C39122522A74}" dt="2023-06-09T04:27:59.008" v="913"/>
          <ac:grpSpMkLst>
            <pc:docMk/>
            <pc:sldMk cId="0" sldId="261"/>
            <ac:grpSpMk id="13" creationId="{E62A8468-D1C9-322E-4561-C7E5B30A3B69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18:25.097" v="320"/>
          <ac:grpSpMkLst>
            <pc:docMk/>
            <pc:sldMk cId="0" sldId="261"/>
            <ac:grpSpMk id="2183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18:02.174" v="311"/>
          <ac:grpSpMkLst>
            <pc:docMk/>
            <pc:sldMk cId="0" sldId="261"/>
            <ac:grpSpMk id="2187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20:17.006" v="378"/>
          <ac:grpSpMkLst>
            <pc:docMk/>
            <pc:sldMk cId="0" sldId="261"/>
            <ac:grpSpMk id="2191" creationId="{00000000-0000-0000-0000-000000000000}"/>
          </ac:grpSpMkLst>
        </pc:grpChg>
        <pc:grpChg chg="del mod">
          <ac:chgData name="EDISON ESTEBAN PIZARRO GODOY" userId="S::edipizarro@uc.cl::178438ff-7d0d-44c7-ac21-7e76ecff43d5" providerId="AD" clId="Web-{E466CEBD-9538-27D9-EBC4-C39122522A74}" dt="2023-06-09T04:27:36.539" v="908"/>
          <ac:grpSpMkLst>
            <pc:docMk/>
            <pc:sldMk cId="0" sldId="261"/>
            <ac:grpSpMk id="2202" creationId="{00000000-0000-0000-0000-000000000000}"/>
          </ac:grpSpMkLst>
        </pc:grpChg>
        <pc:grpChg chg="mod">
          <ac:chgData name="EDISON ESTEBAN PIZARRO GODOY" userId="S::edipizarro@uc.cl::178438ff-7d0d-44c7-ac21-7e76ecff43d5" providerId="AD" clId="Web-{E466CEBD-9538-27D9-EBC4-C39122522A74}" dt="2023-06-09T03:18:11.800" v="316" actId="1076"/>
          <ac:grpSpMkLst>
            <pc:docMk/>
            <pc:sldMk cId="0" sldId="261"/>
            <ac:grpSpMk id="2206" creationId="{00000000-0000-0000-0000-000000000000}"/>
          </ac:grpSpMkLst>
        </pc:grpChg>
        <pc:grpChg chg="del mod">
          <ac:chgData name="EDISON ESTEBAN PIZARRO GODOY" userId="S::edipizarro@uc.cl::178438ff-7d0d-44c7-ac21-7e76ecff43d5" providerId="AD" clId="Web-{E466CEBD-9538-27D9-EBC4-C39122522A74}" dt="2023-06-09T03:29:25.334" v="499"/>
          <ac:grpSpMkLst>
            <pc:docMk/>
            <pc:sldMk cId="0" sldId="261"/>
            <ac:grpSpMk id="2212" creationId="{00000000-0000-0000-0000-000000000000}"/>
          </ac:grpSpMkLst>
        </pc:grpChg>
      </pc:sldChg>
      <pc:sldChg chg="addSp delSp modSp">
        <pc:chgData name="EDISON ESTEBAN PIZARRO GODOY" userId="S::edipizarro@uc.cl::178438ff-7d0d-44c7-ac21-7e76ecff43d5" providerId="AD" clId="Web-{E466CEBD-9538-27D9-EBC4-C39122522A74}" dt="2023-06-09T03:52:52.640" v="663" actId="1076"/>
        <pc:sldMkLst>
          <pc:docMk/>
          <pc:sldMk cId="0" sldId="262"/>
        </pc:sldMkLst>
        <pc:spChg chg="add del mod">
          <ac:chgData name="EDISON ESTEBAN PIZARRO GODOY" userId="S::edipizarro@uc.cl::178438ff-7d0d-44c7-ac21-7e76ecff43d5" providerId="AD" clId="Web-{E466CEBD-9538-27D9-EBC4-C39122522A74}" dt="2023-06-09T03:32:49.746" v="541"/>
          <ac:spMkLst>
            <pc:docMk/>
            <pc:sldMk cId="0" sldId="262"/>
            <ac:spMk id="3" creationId="{6A5391F7-0E2D-A39A-4216-6D15A7F2E21B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40"/>
          <ac:spMkLst>
            <pc:docMk/>
            <pc:sldMk cId="0" sldId="262"/>
            <ac:spMk id="5" creationId="{D54C64A1-0E4D-8A9D-D2E2-B6A425CEEAA0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9"/>
          <ac:spMkLst>
            <pc:docMk/>
            <pc:sldMk cId="0" sldId="262"/>
            <ac:spMk id="7" creationId="{E4F389A7-CFA9-569F-4999-DD3C9DF380A9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8"/>
          <ac:spMkLst>
            <pc:docMk/>
            <pc:sldMk cId="0" sldId="262"/>
            <ac:spMk id="9" creationId="{92E9B309-4400-AB1D-6086-42463AF5E729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7"/>
          <ac:spMkLst>
            <pc:docMk/>
            <pc:sldMk cId="0" sldId="262"/>
            <ac:spMk id="11" creationId="{8B22AFEF-CDF5-BFA2-0198-4FB5A11CA096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6"/>
          <ac:spMkLst>
            <pc:docMk/>
            <pc:sldMk cId="0" sldId="262"/>
            <ac:spMk id="13" creationId="{B8D9A3D2-00BA-1869-4C03-26B5B10E50AE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5"/>
          <ac:spMkLst>
            <pc:docMk/>
            <pc:sldMk cId="0" sldId="262"/>
            <ac:spMk id="15" creationId="{6C00A71E-95A7-E5DA-C61B-919BD823D094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32:49.746" v="534"/>
          <ac:spMkLst>
            <pc:docMk/>
            <pc:sldMk cId="0" sldId="262"/>
            <ac:spMk id="17" creationId="{F0295820-7C7F-7B60-CF7C-3DC049ECC9D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35:40.298" v="567" actId="20577"/>
          <ac:spMkLst>
            <pc:docMk/>
            <pc:sldMk cId="0" sldId="262"/>
            <ac:spMk id="2224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620" v="530"/>
          <ac:spMkLst>
            <pc:docMk/>
            <pc:sldMk cId="0" sldId="262"/>
            <ac:spMk id="2225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574" v="529"/>
          <ac:spMkLst>
            <pc:docMk/>
            <pc:sldMk cId="0" sldId="262"/>
            <ac:spMk id="2226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511" v="528"/>
          <ac:spMkLst>
            <pc:docMk/>
            <pc:sldMk cId="0" sldId="262"/>
            <ac:spMk id="2227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449" v="527"/>
          <ac:spMkLst>
            <pc:docMk/>
            <pc:sldMk cId="0" sldId="262"/>
            <ac:spMk id="2228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402" v="526"/>
          <ac:spMkLst>
            <pc:docMk/>
            <pc:sldMk cId="0" sldId="262"/>
            <ac:spMk id="2229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339" v="525"/>
          <ac:spMkLst>
            <pc:docMk/>
            <pc:sldMk cId="0" sldId="262"/>
            <ac:spMk id="2230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277" v="524"/>
          <ac:spMkLst>
            <pc:docMk/>
            <pc:sldMk cId="0" sldId="262"/>
            <ac:spMk id="2231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230" v="523"/>
          <ac:spMkLst>
            <pc:docMk/>
            <pc:sldMk cId="0" sldId="262"/>
            <ac:spMk id="2232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167" v="522"/>
          <ac:spMkLst>
            <pc:docMk/>
            <pc:sldMk cId="0" sldId="262"/>
            <ac:spMk id="2233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167" v="521"/>
          <ac:spMkLst>
            <pc:docMk/>
            <pc:sldMk cId="0" sldId="262"/>
            <ac:spMk id="2234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167" v="520"/>
          <ac:spMkLst>
            <pc:docMk/>
            <pc:sldMk cId="0" sldId="262"/>
            <ac:spMk id="2235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32:19.167" v="519"/>
          <ac:spMkLst>
            <pc:docMk/>
            <pc:sldMk cId="0" sldId="262"/>
            <ac:spMk id="2236" creationId="{00000000-0000-0000-0000-000000000000}"/>
          </ac:spMkLst>
        </pc:spChg>
        <pc:picChg chg="add del mod">
          <ac:chgData name="EDISON ESTEBAN PIZARRO GODOY" userId="S::edipizarro@uc.cl::178438ff-7d0d-44c7-ac21-7e76ecff43d5" providerId="AD" clId="Web-{E466CEBD-9538-27D9-EBC4-C39122522A74}" dt="2023-06-09T03:32:30.340" v="533"/>
          <ac:picMkLst>
            <pc:docMk/>
            <pc:sldMk cId="0" sldId="262"/>
            <ac:picMk id="18" creationId="{166A5B3E-EF58-4A1F-04C9-197848F32AEC}"/>
          </ac:picMkLst>
        </pc:picChg>
        <pc:picChg chg="add del mod">
          <ac:chgData name="EDISON ESTEBAN PIZARRO GODOY" userId="S::edipizarro@uc.cl::178438ff-7d0d-44c7-ac21-7e76ecff43d5" providerId="AD" clId="Web-{E466CEBD-9538-27D9-EBC4-C39122522A74}" dt="2023-06-09T03:34:18.764" v="553"/>
          <ac:picMkLst>
            <pc:docMk/>
            <pc:sldMk cId="0" sldId="262"/>
            <ac:picMk id="19" creationId="{31027181-3796-DCC6-346F-A5AA277F3FA4}"/>
          </ac:picMkLst>
        </pc:picChg>
        <pc:picChg chg="add mod">
          <ac:chgData name="EDISON ESTEBAN PIZARRO GODOY" userId="S::edipizarro@uc.cl::178438ff-7d0d-44c7-ac21-7e76ecff43d5" providerId="AD" clId="Web-{E466CEBD-9538-27D9-EBC4-C39122522A74}" dt="2023-06-09T03:50:52.652" v="651" actId="1076"/>
          <ac:picMkLst>
            <pc:docMk/>
            <pc:sldMk cId="0" sldId="262"/>
            <ac:picMk id="20" creationId="{615B45D6-4A85-6E14-7288-4B3EEA9F8FA2}"/>
          </ac:picMkLst>
        </pc:picChg>
        <pc:picChg chg="add mod">
          <ac:chgData name="EDISON ESTEBAN PIZARRO GODOY" userId="S::edipizarro@uc.cl::178438ff-7d0d-44c7-ac21-7e76ecff43d5" providerId="AD" clId="Web-{E466CEBD-9538-27D9-EBC4-C39122522A74}" dt="2023-06-09T03:34:35.937" v="555" actId="1076"/>
          <ac:picMkLst>
            <pc:docMk/>
            <pc:sldMk cId="0" sldId="262"/>
            <ac:picMk id="21" creationId="{D730034A-CCF4-0B3C-FCC2-6B8ED88A9C5D}"/>
          </ac:picMkLst>
        </pc:picChg>
        <pc:picChg chg="add mod">
          <ac:chgData name="EDISON ESTEBAN PIZARRO GODOY" userId="S::edipizarro@uc.cl::178438ff-7d0d-44c7-ac21-7e76ecff43d5" providerId="AD" clId="Web-{E466CEBD-9538-27D9-EBC4-C39122522A74}" dt="2023-06-09T03:51:31.856" v="659" actId="1076"/>
          <ac:picMkLst>
            <pc:docMk/>
            <pc:sldMk cId="0" sldId="262"/>
            <ac:picMk id="22" creationId="{0567CC0D-B48B-D6EB-36AB-E515273B7AF3}"/>
          </ac:picMkLst>
        </pc:picChg>
        <pc:picChg chg="add mod modCrop">
          <ac:chgData name="EDISON ESTEBAN PIZARRO GODOY" userId="S::edipizarro@uc.cl::178438ff-7d0d-44c7-ac21-7e76ecff43d5" providerId="AD" clId="Web-{E466CEBD-9538-27D9-EBC4-C39122522A74}" dt="2023-06-09T03:51:28.653" v="658" actId="1076"/>
          <ac:picMkLst>
            <pc:docMk/>
            <pc:sldMk cId="0" sldId="262"/>
            <ac:picMk id="23" creationId="{B9CEF2EB-2C84-4B95-1F37-10EA1DF9564D}"/>
          </ac:picMkLst>
        </pc:picChg>
        <pc:picChg chg="add mod">
          <ac:chgData name="EDISON ESTEBAN PIZARRO GODOY" userId="S::edipizarro@uc.cl::178438ff-7d0d-44c7-ac21-7e76ecff43d5" providerId="AD" clId="Web-{E466CEBD-9538-27D9-EBC4-C39122522A74}" dt="2023-06-09T03:52:52.640" v="663" actId="1076"/>
          <ac:picMkLst>
            <pc:docMk/>
            <pc:sldMk cId="0" sldId="262"/>
            <ac:picMk id="24" creationId="{95408E76-2E46-35FD-1557-206213254DE5}"/>
          </ac:picMkLst>
        </pc:picChg>
      </pc:sldChg>
      <pc:sldChg chg="addSp delSp modSp">
        <pc:chgData name="EDISON ESTEBAN PIZARRO GODOY" userId="S::edipizarro@uc.cl::178438ff-7d0d-44c7-ac21-7e76ecff43d5" providerId="AD" clId="Web-{E466CEBD-9538-27D9-EBC4-C39122522A74}" dt="2023-06-09T03:43:02.592" v="629" actId="20577"/>
        <pc:sldMkLst>
          <pc:docMk/>
          <pc:sldMk cId="0" sldId="263"/>
        </pc:sldMkLst>
        <pc:spChg chg="mod">
          <ac:chgData name="EDISON ESTEBAN PIZARRO GODOY" userId="S::edipizarro@uc.cl::178438ff-7d0d-44c7-ac21-7e76ecff43d5" providerId="AD" clId="Web-{E466CEBD-9538-27D9-EBC4-C39122522A74}" dt="2023-06-09T03:43:02.592" v="629" actId="20577"/>
          <ac:spMkLst>
            <pc:docMk/>
            <pc:sldMk cId="0" sldId="263"/>
            <ac:spMk id="2241" creationId="{00000000-0000-0000-0000-000000000000}"/>
          </ac:spMkLst>
        </pc:spChg>
        <pc:grpChg chg="del">
          <ac:chgData name="EDISON ESTEBAN PIZARRO GODOY" userId="S::edipizarro@uc.cl::178438ff-7d0d-44c7-ac21-7e76ecff43d5" providerId="AD" clId="Web-{E466CEBD-9538-27D9-EBC4-C39122522A74}" dt="2023-06-09T03:37:07.394" v="596"/>
          <ac:grpSpMkLst>
            <pc:docMk/>
            <pc:sldMk cId="0" sldId="263"/>
            <ac:grpSpMk id="2243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5"/>
          <ac:grpSpMkLst>
            <pc:docMk/>
            <pc:sldMk cId="0" sldId="263"/>
            <ac:grpSpMk id="2246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4"/>
          <ac:grpSpMkLst>
            <pc:docMk/>
            <pc:sldMk cId="0" sldId="263"/>
            <ac:grpSpMk id="2249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3"/>
          <ac:grpSpMkLst>
            <pc:docMk/>
            <pc:sldMk cId="0" sldId="263"/>
            <ac:grpSpMk id="2252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2"/>
          <ac:grpSpMkLst>
            <pc:docMk/>
            <pc:sldMk cId="0" sldId="263"/>
            <ac:grpSpMk id="2255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1"/>
          <ac:grpSpMkLst>
            <pc:docMk/>
            <pc:sldMk cId="0" sldId="263"/>
            <ac:grpSpMk id="2258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90"/>
          <ac:grpSpMkLst>
            <pc:docMk/>
            <pc:sldMk cId="0" sldId="263"/>
            <ac:grpSpMk id="2261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9"/>
          <ac:grpSpMkLst>
            <pc:docMk/>
            <pc:sldMk cId="0" sldId="263"/>
            <ac:grpSpMk id="2264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8"/>
          <ac:grpSpMkLst>
            <pc:docMk/>
            <pc:sldMk cId="0" sldId="263"/>
            <ac:grpSpMk id="2267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7"/>
          <ac:grpSpMkLst>
            <pc:docMk/>
            <pc:sldMk cId="0" sldId="263"/>
            <ac:grpSpMk id="2270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6"/>
          <ac:grpSpMkLst>
            <pc:docMk/>
            <pc:sldMk cId="0" sldId="263"/>
            <ac:grpSpMk id="2273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5"/>
          <ac:grpSpMkLst>
            <pc:docMk/>
            <pc:sldMk cId="0" sldId="263"/>
            <ac:grpSpMk id="2276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4"/>
          <ac:grpSpMkLst>
            <pc:docMk/>
            <pc:sldMk cId="0" sldId="263"/>
            <ac:grpSpMk id="2279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3"/>
          <ac:grpSpMkLst>
            <pc:docMk/>
            <pc:sldMk cId="0" sldId="263"/>
            <ac:grpSpMk id="2282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2"/>
          <ac:grpSpMkLst>
            <pc:docMk/>
            <pc:sldMk cId="0" sldId="263"/>
            <ac:grpSpMk id="2285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1"/>
          <ac:grpSpMkLst>
            <pc:docMk/>
            <pc:sldMk cId="0" sldId="263"/>
            <ac:grpSpMk id="2288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80"/>
          <ac:grpSpMkLst>
            <pc:docMk/>
            <pc:sldMk cId="0" sldId="263"/>
            <ac:grpSpMk id="2291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79"/>
          <ac:grpSpMkLst>
            <pc:docMk/>
            <pc:sldMk cId="0" sldId="263"/>
            <ac:grpSpMk id="2294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78"/>
          <ac:grpSpMkLst>
            <pc:docMk/>
            <pc:sldMk cId="0" sldId="263"/>
            <ac:grpSpMk id="2297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37:07.379" v="577"/>
          <ac:grpSpMkLst>
            <pc:docMk/>
            <pc:sldMk cId="0" sldId="263"/>
            <ac:grpSpMk id="2300" creationId="{00000000-0000-0000-0000-000000000000}"/>
          </ac:grpSpMkLst>
        </pc:grpChg>
        <pc:graphicFrameChg chg="del">
          <ac:chgData name="EDISON ESTEBAN PIZARRO GODOY" userId="S::edipizarro@uc.cl::178438ff-7d0d-44c7-ac21-7e76ecff43d5" providerId="AD" clId="Web-{E466CEBD-9538-27D9-EBC4-C39122522A74}" dt="2023-06-09T03:37:07.394" v="597"/>
          <ac:graphicFrameMkLst>
            <pc:docMk/>
            <pc:sldMk cId="0" sldId="263"/>
            <ac:graphicFrameMk id="2242" creationId="{00000000-0000-0000-0000-000000000000}"/>
          </ac:graphicFrameMkLst>
        </pc:graphicFrameChg>
        <pc:picChg chg="add mod">
          <ac:chgData name="EDISON ESTEBAN PIZARRO GODOY" userId="S::edipizarro@uc.cl::178438ff-7d0d-44c7-ac21-7e76ecff43d5" providerId="AD" clId="Web-{E466CEBD-9538-27D9-EBC4-C39122522A74}" dt="2023-06-09T03:37:41.255" v="603" actId="1076"/>
          <ac:picMkLst>
            <pc:docMk/>
            <pc:sldMk cId="0" sldId="263"/>
            <ac:picMk id="2" creationId="{BF7572CF-73CA-76B9-93B5-04FFC8B1DD08}"/>
          </ac:picMkLst>
        </pc:picChg>
      </pc:sldChg>
      <pc:sldChg chg="addSp delSp">
        <pc:chgData name="EDISON ESTEBAN PIZARRO GODOY" userId="S::edipizarro@uc.cl::178438ff-7d0d-44c7-ac21-7e76ecff43d5" providerId="AD" clId="Web-{E466CEBD-9538-27D9-EBC4-C39122522A74}" dt="2023-06-09T03:45:59.378" v="642"/>
        <pc:sldMkLst>
          <pc:docMk/>
          <pc:sldMk cId="0" sldId="264"/>
        </pc:sldMkLst>
        <pc:spChg chg="add">
          <ac:chgData name="EDISON ESTEBAN PIZARRO GODOY" userId="S::edipizarro@uc.cl::178438ff-7d0d-44c7-ac21-7e76ecff43d5" providerId="AD" clId="Web-{E466CEBD-9538-27D9-EBC4-C39122522A74}" dt="2023-06-09T03:45:55.800" v="640"/>
          <ac:spMkLst>
            <pc:docMk/>
            <pc:sldMk cId="0" sldId="264"/>
            <ac:spMk id="2" creationId="{A28C26F7-8F83-F859-7062-35145F637AC7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1.784" v="638"/>
          <ac:spMkLst>
            <pc:docMk/>
            <pc:sldMk cId="0" sldId="264"/>
            <ac:spMk id="2309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9.378" v="642"/>
          <ac:spMkLst>
            <pc:docMk/>
            <pc:sldMk cId="0" sldId="264"/>
            <ac:spMk id="2310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1.784" v="635"/>
          <ac:spMkLst>
            <pc:docMk/>
            <pc:sldMk cId="0" sldId="264"/>
            <ac:spMk id="2317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6.003" v="641"/>
          <ac:spMkLst>
            <pc:docMk/>
            <pc:sldMk cId="0" sldId="264"/>
            <ac:spMk id="2318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1.784" v="634"/>
          <ac:spMkLst>
            <pc:docMk/>
            <pc:sldMk cId="0" sldId="264"/>
            <ac:spMk id="2319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1.784" v="633"/>
          <ac:spMkLst>
            <pc:docMk/>
            <pc:sldMk cId="0" sldId="264"/>
            <ac:spMk id="2320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45:51.784" v="632"/>
          <ac:spMkLst>
            <pc:docMk/>
            <pc:sldMk cId="0" sldId="264"/>
            <ac:spMk id="2321" creationId="{00000000-0000-0000-0000-000000000000}"/>
          </ac:spMkLst>
        </pc:spChg>
        <pc:grpChg chg="del">
          <ac:chgData name="EDISON ESTEBAN PIZARRO GODOY" userId="S::edipizarro@uc.cl::178438ff-7d0d-44c7-ac21-7e76ecff43d5" providerId="AD" clId="Web-{E466CEBD-9538-27D9-EBC4-C39122522A74}" dt="2023-06-09T03:45:51.784" v="637"/>
          <ac:grpSpMkLst>
            <pc:docMk/>
            <pc:sldMk cId="0" sldId="264"/>
            <ac:grpSpMk id="2311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45:51.784" v="636"/>
          <ac:grpSpMkLst>
            <pc:docMk/>
            <pc:sldMk cId="0" sldId="264"/>
            <ac:grpSpMk id="2314" creationId="{00000000-0000-0000-0000-000000000000}"/>
          </ac:grpSpMkLst>
        </pc:grpChg>
        <pc:picChg chg="del">
          <ac:chgData name="EDISON ESTEBAN PIZARRO GODOY" userId="S::edipizarro@uc.cl::178438ff-7d0d-44c7-ac21-7e76ecff43d5" providerId="AD" clId="Web-{E466CEBD-9538-27D9-EBC4-C39122522A74}" dt="2023-06-09T03:45:51.784" v="639"/>
          <ac:picMkLst>
            <pc:docMk/>
            <pc:sldMk cId="0" sldId="264"/>
            <ac:picMk id="2307" creationId="{00000000-0000-0000-0000-000000000000}"/>
          </ac:picMkLst>
        </pc:picChg>
      </pc:sldChg>
      <pc:sldChg chg="del">
        <pc:chgData name="EDISON ESTEBAN PIZARRO GODOY" userId="S::edipizarro@uc.cl::178438ff-7d0d-44c7-ac21-7e76ecff43d5" providerId="AD" clId="Web-{E466CEBD-9538-27D9-EBC4-C39122522A74}" dt="2023-06-09T04:29:29.089" v="932"/>
        <pc:sldMkLst>
          <pc:docMk/>
          <pc:sldMk cId="0" sldId="265"/>
        </pc:sldMkLst>
      </pc:sldChg>
      <pc:sldChg chg="modSp">
        <pc:chgData name="EDISON ESTEBAN PIZARRO GODOY" userId="S::edipizarro@uc.cl::178438ff-7d0d-44c7-ac21-7e76ecff43d5" providerId="AD" clId="Web-{E466CEBD-9538-27D9-EBC4-C39122522A74}" dt="2023-06-09T04:31:55.593" v="977" actId="20577"/>
        <pc:sldMkLst>
          <pc:docMk/>
          <pc:sldMk cId="0" sldId="266"/>
        </pc:sldMkLst>
        <pc:spChg chg="mod">
          <ac:chgData name="EDISON ESTEBAN PIZARRO GODOY" userId="S::edipizarro@uc.cl::178438ff-7d0d-44c7-ac21-7e76ecff43d5" providerId="AD" clId="Web-{E466CEBD-9538-27D9-EBC4-C39122522A74}" dt="2023-06-09T04:31:55.593" v="977" actId="20577"/>
          <ac:spMkLst>
            <pc:docMk/>
            <pc:sldMk cId="0" sldId="266"/>
            <ac:spMk id="2336" creationId="{00000000-0000-0000-0000-000000000000}"/>
          </ac:spMkLst>
        </pc:spChg>
      </pc:sldChg>
      <pc:sldChg chg="del">
        <pc:chgData name="EDISON ESTEBAN PIZARRO GODOY" userId="S::edipizarro@uc.cl::178438ff-7d0d-44c7-ac21-7e76ecff43d5" providerId="AD" clId="Web-{E466CEBD-9538-27D9-EBC4-C39122522A74}" dt="2023-06-09T04:29:29.167" v="933"/>
        <pc:sldMkLst>
          <pc:docMk/>
          <pc:sldMk cId="0" sldId="267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29.214" v="934"/>
        <pc:sldMkLst>
          <pc:docMk/>
          <pc:sldMk cId="0" sldId="268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29.245" v="935"/>
        <pc:sldMkLst>
          <pc:docMk/>
          <pc:sldMk cId="0" sldId="269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29.276" v="936"/>
        <pc:sldMkLst>
          <pc:docMk/>
          <pc:sldMk cId="0" sldId="270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29.308" v="937"/>
        <pc:sldMkLst>
          <pc:docMk/>
          <pc:sldMk cId="0" sldId="271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33.120" v="938"/>
        <pc:sldMkLst>
          <pc:docMk/>
          <pc:sldMk cId="0" sldId="272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8:20.399" v="916"/>
        <pc:sldMkLst>
          <pc:docMk/>
          <pc:sldMk cId="0" sldId="273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8:37.181" v="917"/>
        <pc:sldMkLst>
          <pc:docMk/>
          <pc:sldMk cId="0" sldId="274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588" v="918"/>
        <pc:sldMkLst>
          <pc:docMk/>
          <pc:sldMk cId="0" sldId="275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619" v="919"/>
        <pc:sldMkLst>
          <pc:docMk/>
          <pc:sldMk cId="0" sldId="276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651" v="920"/>
        <pc:sldMkLst>
          <pc:docMk/>
          <pc:sldMk cId="0" sldId="277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697" v="921"/>
        <pc:sldMkLst>
          <pc:docMk/>
          <pc:sldMk cId="0" sldId="278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744" v="922"/>
        <pc:sldMkLst>
          <pc:docMk/>
          <pc:sldMk cId="0" sldId="279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776" v="923"/>
        <pc:sldMkLst>
          <pc:docMk/>
          <pc:sldMk cId="0" sldId="280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822" v="924"/>
        <pc:sldMkLst>
          <pc:docMk/>
          <pc:sldMk cId="0" sldId="281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854" v="925"/>
        <pc:sldMkLst>
          <pc:docMk/>
          <pc:sldMk cId="0" sldId="282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916" v="926"/>
        <pc:sldMkLst>
          <pc:docMk/>
          <pc:sldMk cId="0" sldId="283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1.963" v="927"/>
        <pc:sldMkLst>
          <pc:docMk/>
          <pc:sldMk cId="0" sldId="284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2.088" v="928"/>
        <pc:sldMkLst>
          <pc:docMk/>
          <pc:sldMk cId="0" sldId="285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2.135" v="929"/>
        <pc:sldMkLst>
          <pc:docMk/>
          <pc:sldMk cId="0" sldId="286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02.166" v="930"/>
        <pc:sldMkLst>
          <pc:docMk/>
          <pc:sldMk cId="0" sldId="287"/>
        </pc:sldMkLst>
      </pc:sldChg>
      <pc:sldChg chg="del">
        <pc:chgData name="EDISON ESTEBAN PIZARRO GODOY" userId="S::edipizarro@uc.cl::178438ff-7d0d-44c7-ac21-7e76ecff43d5" providerId="AD" clId="Web-{E466CEBD-9538-27D9-EBC4-C39122522A74}" dt="2023-06-09T04:29:29.058" v="931"/>
        <pc:sldMkLst>
          <pc:docMk/>
          <pc:sldMk cId="0" sldId="289"/>
        </pc:sldMkLst>
      </pc:sldChg>
      <pc:sldChg chg="modSp">
        <pc:chgData name="EDISON ESTEBAN PIZARRO GODOY" userId="S::edipizarro@uc.cl::178438ff-7d0d-44c7-ac21-7e76ecff43d5" providerId="AD" clId="Web-{E466CEBD-9538-27D9-EBC4-C39122522A74}" dt="2023-06-09T04:09:05.042" v="890" actId="1076"/>
        <pc:sldMkLst>
          <pc:docMk/>
          <pc:sldMk cId="0" sldId="299"/>
        </pc:sldMkLst>
        <pc:spChg chg="mod">
          <ac:chgData name="EDISON ESTEBAN PIZARRO GODOY" userId="S::edipizarro@uc.cl::178438ff-7d0d-44c7-ac21-7e76ecff43d5" providerId="AD" clId="Web-{E466CEBD-9538-27D9-EBC4-C39122522A74}" dt="2023-06-09T04:09:05.042" v="890" actId="1076"/>
          <ac:spMkLst>
            <pc:docMk/>
            <pc:sldMk cId="0" sldId="299"/>
            <ac:spMk id="14149" creationId="{00000000-0000-0000-0000-000000000000}"/>
          </ac:spMkLst>
        </pc:spChg>
      </pc:sldChg>
      <pc:sldChg chg="modSp">
        <pc:chgData name="EDISON ESTEBAN PIZARRO GODOY" userId="S::edipizarro@uc.cl::178438ff-7d0d-44c7-ac21-7e76ecff43d5" providerId="AD" clId="Web-{E466CEBD-9538-27D9-EBC4-C39122522A74}" dt="2023-06-09T04:09:44.840" v="892" actId="1076"/>
        <pc:sldMkLst>
          <pc:docMk/>
          <pc:sldMk cId="0" sldId="302"/>
        </pc:sldMkLst>
        <pc:spChg chg="mod">
          <ac:chgData name="EDISON ESTEBAN PIZARRO GODOY" userId="S::edipizarro@uc.cl::178438ff-7d0d-44c7-ac21-7e76ecff43d5" providerId="AD" clId="Web-{E466CEBD-9538-27D9-EBC4-C39122522A74}" dt="2023-06-09T04:09:44.840" v="892" actId="1076"/>
          <ac:spMkLst>
            <pc:docMk/>
            <pc:sldMk cId="0" sldId="302"/>
            <ac:spMk id="15127" creationId="{00000000-0000-0000-0000-000000000000}"/>
          </ac:spMkLst>
        </pc:spChg>
      </pc:sldChg>
      <pc:sldChg chg="addSp delSp modSp add">
        <pc:chgData name="EDISON ESTEBAN PIZARRO GODOY" userId="S::edipizarro@uc.cl::178438ff-7d0d-44c7-ac21-7e76ecff43d5" providerId="AD" clId="Web-{E466CEBD-9538-27D9-EBC4-C39122522A74}" dt="2023-06-09T03:16:14.218" v="174" actId="14100"/>
        <pc:sldMkLst>
          <pc:docMk/>
          <pc:sldMk cId="2048476492" sldId="304"/>
        </pc:sldMkLst>
        <pc:spChg chg="add del mod">
          <ac:chgData name="EDISON ESTEBAN PIZARRO GODOY" userId="S::edipizarro@uc.cl::178438ff-7d0d-44c7-ac21-7e76ecff43d5" providerId="AD" clId="Web-{E466CEBD-9538-27D9-EBC4-C39122522A74}" dt="2023-06-09T03:15:43.952" v="124"/>
          <ac:spMkLst>
            <pc:docMk/>
            <pc:sldMk cId="2048476492" sldId="304"/>
            <ac:spMk id="3" creationId="{7DE867EA-8057-53E7-4F19-DBA9754F39F1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3:15:38.764" v="122"/>
          <ac:spMkLst>
            <pc:docMk/>
            <pc:sldMk cId="2048476492" sldId="304"/>
            <ac:spMk id="2329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3:16:14.218" v="174" actId="14100"/>
          <ac:spMkLst>
            <pc:docMk/>
            <pc:sldMk cId="2048476492" sldId="304"/>
            <ac:spMk id="2330" creationId="{00000000-0000-0000-0000-000000000000}"/>
          </ac:spMkLst>
        </pc:spChg>
        <pc:grpChg chg="del">
          <ac:chgData name="EDISON ESTEBAN PIZARRO GODOY" userId="S::edipizarro@uc.cl::178438ff-7d0d-44c7-ac21-7e76ecff43d5" providerId="AD" clId="Web-{E466CEBD-9538-27D9-EBC4-C39122522A74}" dt="2023-06-09T03:14:28.168" v="40"/>
          <ac:grpSpMkLst>
            <pc:docMk/>
            <pc:sldMk cId="2048476492" sldId="304"/>
            <ac:grpSpMk id="2326" creationId="{00000000-0000-0000-0000-000000000000}"/>
          </ac:grpSpMkLst>
        </pc:grpChg>
        <pc:picChg chg="del">
          <ac:chgData name="EDISON ESTEBAN PIZARRO GODOY" userId="S::edipizarro@uc.cl::178438ff-7d0d-44c7-ac21-7e76ecff43d5" providerId="AD" clId="Web-{E466CEBD-9538-27D9-EBC4-C39122522A74}" dt="2023-06-09T03:14:28.168" v="39"/>
          <ac:picMkLst>
            <pc:docMk/>
            <pc:sldMk cId="2048476492" sldId="304"/>
            <ac:picMk id="2331" creationId="{00000000-0000-0000-0000-000000000000}"/>
          </ac:picMkLst>
        </pc:picChg>
      </pc:sldChg>
      <pc:sldChg chg="add del replId">
        <pc:chgData name="EDISON ESTEBAN PIZARRO GODOY" userId="S::edipizarro@uc.cl::178438ff-7d0d-44c7-ac21-7e76ecff43d5" providerId="AD" clId="Web-{E466CEBD-9538-27D9-EBC4-C39122522A74}" dt="2023-06-09T03:28:58.505" v="485"/>
        <pc:sldMkLst>
          <pc:docMk/>
          <pc:sldMk cId="2602259473" sldId="305"/>
        </pc:sldMkLst>
      </pc:sldChg>
      <pc:sldChg chg="addSp delSp modSp add ord replId">
        <pc:chgData name="EDISON ESTEBAN PIZARRO GODOY" userId="S::edipizarro@uc.cl::178438ff-7d0d-44c7-ac21-7e76ecff43d5" providerId="AD" clId="Web-{E466CEBD-9538-27D9-EBC4-C39122522A74}" dt="2023-06-09T04:27:45.836" v="912" actId="1076"/>
        <pc:sldMkLst>
          <pc:docMk/>
          <pc:sldMk cId="2843381363" sldId="305"/>
        </pc:sldMkLst>
        <pc:spChg chg="add del mod">
          <ac:chgData name="EDISON ESTEBAN PIZARRO GODOY" userId="S::edipizarro@uc.cl::178438ff-7d0d-44c7-ac21-7e76ecff43d5" providerId="AD" clId="Web-{E466CEBD-9538-27D9-EBC4-C39122522A74}" dt="2023-06-09T03:29:12.818" v="496"/>
          <ac:spMkLst>
            <pc:docMk/>
            <pc:sldMk cId="2843381363" sldId="305"/>
            <ac:spMk id="3" creationId="{515ADEA2-83BA-D443-250B-596D0DEDAADA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29:12.818" v="495"/>
          <ac:spMkLst>
            <pc:docMk/>
            <pc:sldMk cId="2843381363" sldId="305"/>
            <ac:spMk id="5" creationId="{81616BF5-A1E1-F547-34FD-C122A63C2DD6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29:12.537" v="493"/>
          <ac:spMkLst>
            <pc:docMk/>
            <pc:sldMk cId="2843381363" sldId="305"/>
            <ac:spMk id="7" creationId="{1EAF26D9-5EE1-ED5F-0AE9-FA9449AA6929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3:29:22.584" v="498"/>
          <ac:spMkLst>
            <pc:docMk/>
            <pc:sldMk cId="2843381363" sldId="305"/>
            <ac:spMk id="9" creationId="{FC53F7EA-F74E-50D3-0A0C-3E9FFD5C8858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29:07.131" v="492"/>
          <ac:spMkLst>
            <pc:docMk/>
            <pc:sldMk cId="2843381363" sldId="305"/>
            <ac:spMk id="2196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27:25.710" v="906" actId="1076"/>
          <ac:spMkLst>
            <pc:docMk/>
            <pc:sldMk cId="2843381363" sldId="305"/>
            <ac:spMk id="2197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29:07.068" v="491"/>
          <ac:spMkLst>
            <pc:docMk/>
            <pc:sldMk cId="2843381363" sldId="305"/>
            <ac:spMk id="2198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29:12.600" v="494"/>
          <ac:spMkLst>
            <pc:docMk/>
            <pc:sldMk cId="2843381363" sldId="305"/>
            <ac:spMk id="2199" creationId="{00000000-0000-0000-0000-000000000000}"/>
          </ac:spMkLst>
        </pc:spChg>
        <pc:spChg chg="del">
          <ac:chgData name="EDISON ESTEBAN PIZARRO GODOY" userId="S::edipizarro@uc.cl::178438ff-7d0d-44c7-ac21-7e76ecff43d5" providerId="AD" clId="Web-{E466CEBD-9538-27D9-EBC4-C39122522A74}" dt="2023-06-09T03:29:06.990" v="490"/>
          <ac:spMkLst>
            <pc:docMk/>
            <pc:sldMk cId="2843381363" sldId="305"/>
            <ac:spMk id="2201" creationId="{00000000-0000-0000-0000-000000000000}"/>
          </ac:spMkLst>
        </pc:spChg>
        <pc:grpChg chg="add mod">
          <ac:chgData name="EDISON ESTEBAN PIZARRO GODOY" userId="S::edipizarro@uc.cl::178438ff-7d0d-44c7-ac21-7e76ecff43d5" providerId="AD" clId="Web-{E466CEBD-9538-27D9-EBC4-C39122522A74}" dt="2023-06-09T04:27:45.836" v="912" actId="1076"/>
          <ac:grpSpMkLst>
            <pc:docMk/>
            <pc:sldMk cId="2843381363" sldId="305"/>
            <ac:grpSpMk id="13" creationId="{51776B53-C274-1DF7-712F-318945C3B80D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4:27:15.569" v="904"/>
          <ac:grpSpMkLst>
            <pc:docMk/>
            <pc:sldMk cId="2843381363" sldId="305"/>
            <ac:grpSpMk id="2202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29:06.928" v="489"/>
          <ac:grpSpMkLst>
            <pc:docMk/>
            <pc:sldMk cId="2843381363" sldId="305"/>
            <ac:grpSpMk id="2206" creationId="{00000000-0000-0000-0000-000000000000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3:29:06.928" v="488"/>
          <ac:grpSpMkLst>
            <pc:docMk/>
            <pc:sldMk cId="2843381363" sldId="305"/>
            <ac:grpSpMk id="2212" creationId="{00000000-0000-0000-0000-000000000000}"/>
          </ac:grpSpMkLst>
        </pc:grpChg>
      </pc:sldChg>
      <pc:sldChg chg="addSp delSp add replId">
        <pc:chgData name="EDISON ESTEBAN PIZARRO GODOY" userId="S::edipizarro@uc.cl::178438ff-7d0d-44c7-ac21-7e76ecff43d5" providerId="AD" clId="Web-{E466CEBD-9538-27D9-EBC4-C39122522A74}" dt="2023-06-09T04:28:00.414" v="915"/>
        <pc:sldMkLst>
          <pc:docMk/>
          <pc:sldMk cId="2264822463" sldId="306"/>
        </pc:sldMkLst>
        <pc:grpChg chg="add">
          <ac:chgData name="EDISON ESTEBAN PIZARRO GODOY" userId="S::edipizarro@uc.cl::178438ff-7d0d-44c7-ac21-7e76ecff43d5" providerId="AD" clId="Web-{E466CEBD-9538-27D9-EBC4-C39122522A74}" dt="2023-06-09T04:28:00.414" v="915"/>
          <ac:grpSpMkLst>
            <pc:docMk/>
            <pc:sldMk cId="2264822463" sldId="306"/>
            <ac:grpSpMk id="5" creationId="{1F9643A9-A846-D61C-48A1-439152A6BEFD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4:27:59.258" v="914"/>
          <ac:grpSpMkLst>
            <pc:docMk/>
            <pc:sldMk cId="2264822463" sldId="306"/>
            <ac:grpSpMk id="2202" creationId="{00000000-0000-0000-0000-000000000000}"/>
          </ac:grpSpMkLst>
        </pc:grpChg>
      </pc:sldChg>
      <pc:sldChg chg="addSp delSp modSp add ord">
        <pc:chgData name="EDISON ESTEBAN PIZARRO GODOY" userId="S::edipizarro@uc.cl::178438ff-7d0d-44c7-ac21-7e76ecff43d5" providerId="AD" clId="Web-{E466CEBD-9538-27D9-EBC4-C39122522A74}" dt="2023-06-09T04:30:29.075" v="951" actId="1076"/>
        <pc:sldMkLst>
          <pc:docMk/>
          <pc:sldMk cId="200526816" sldId="307"/>
        </pc:sldMkLst>
        <pc:spChg chg="add mod">
          <ac:chgData name="EDISON ESTEBAN PIZARRO GODOY" userId="S::edipizarro@uc.cl::178438ff-7d0d-44c7-ac21-7e76ecff43d5" providerId="AD" clId="Web-{E466CEBD-9538-27D9-EBC4-C39122522A74}" dt="2023-06-09T04:30:24.059" v="950"/>
          <ac:spMkLst>
            <pc:docMk/>
            <pc:sldMk cId="200526816" sldId="307"/>
            <ac:spMk id="3" creationId="{0A2A9826-CF5D-1CF1-B9F0-1360F5C62797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4:30:24.059" v="950"/>
          <ac:spMkLst>
            <pc:docMk/>
            <pc:sldMk cId="200526816" sldId="307"/>
            <ac:spMk id="2155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30:29.075" v="951" actId="1076"/>
          <ac:spMkLst>
            <pc:docMk/>
            <pc:sldMk cId="200526816" sldId="307"/>
            <ac:spMk id="2156" creationId="{00000000-0000-0000-0000-000000000000}"/>
          </ac:spMkLst>
        </pc:spChg>
      </pc:sldChg>
      <pc:sldChg chg="addSp delSp modSp add ord replId">
        <pc:chgData name="EDISON ESTEBAN PIZARRO GODOY" userId="S::edipizarro@uc.cl::178438ff-7d0d-44c7-ac21-7e76ecff43d5" providerId="AD" clId="Web-{E466CEBD-9538-27D9-EBC4-C39122522A74}" dt="2023-06-09T04:31:11.732" v="969"/>
        <pc:sldMkLst>
          <pc:docMk/>
          <pc:sldMk cId="2488995988" sldId="308"/>
        </pc:sldMkLst>
        <pc:spChg chg="add del mod">
          <ac:chgData name="EDISON ESTEBAN PIZARRO GODOY" userId="S::edipizarro@uc.cl::178438ff-7d0d-44c7-ac21-7e76ecff43d5" providerId="AD" clId="Web-{E466CEBD-9538-27D9-EBC4-C39122522A74}" dt="2023-06-09T04:31:11.732" v="969"/>
          <ac:spMkLst>
            <pc:docMk/>
            <pc:sldMk cId="2488995988" sldId="308"/>
            <ac:spMk id="3" creationId="{C42DE2B5-515B-0B96-5C1C-A29A6E967665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4:31:06.826" v="967"/>
          <ac:spMkLst>
            <pc:docMk/>
            <pc:sldMk cId="2488995988" sldId="308"/>
            <ac:spMk id="2155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31:08.373" v="968" actId="1076"/>
          <ac:spMkLst>
            <pc:docMk/>
            <pc:sldMk cId="2488995988" sldId="308"/>
            <ac:spMk id="2156" creationId="{00000000-0000-0000-0000-000000000000}"/>
          </ac:spMkLst>
        </pc:spChg>
      </pc:sldChg>
      <pc:sldChg chg="addSp delSp modSp add replId">
        <pc:chgData name="EDISON ESTEBAN PIZARRO GODOY" userId="S::edipizarro@uc.cl::178438ff-7d0d-44c7-ac21-7e76ecff43d5" providerId="AD" clId="Web-{E466CEBD-9538-27D9-EBC4-C39122522A74}" dt="2023-06-09T03:40:37.088" v="621" actId="1076"/>
        <pc:sldMkLst>
          <pc:docMk/>
          <pc:sldMk cId="1037229037" sldId="309"/>
        </pc:sldMkLst>
        <pc:picChg chg="add mod">
          <ac:chgData name="EDISON ESTEBAN PIZARRO GODOY" userId="S::edipizarro@uc.cl::178438ff-7d0d-44c7-ac21-7e76ecff43d5" providerId="AD" clId="Web-{E466CEBD-9538-27D9-EBC4-C39122522A74}" dt="2023-06-09T03:40:37.088" v="621" actId="1076"/>
          <ac:picMkLst>
            <pc:docMk/>
            <pc:sldMk cId="1037229037" sldId="309"/>
            <ac:picMk id="2" creationId="{1A9BA851-4872-864C-FC76-0EC8B3573ED6}"/>
          </ac:picMkLst>
        </pc:picChg>
        <pc:picChg chg="add mod">
          <ac:chgData name="EDISON ESTEBAN PIZARRO GODOY" userId="S::edipizarro@uc.cl::178438ff-7d0d-44c7-ac21-7e76ecff43d5" providerId="AD" clId="Web-{E466CEBD-9538-27D9-EBC4-C39122522A74}" dt="2023-06-09T03:40:31.900" v="619" actId="1076"/>
          <ac:picMkLst>
            <pc:docMk/>
            <pc:sldMk cId="1037229037" sldId="309"/>
            <ac:picMk id="3" creationId="{009D7CC6-80CD-199F-5BC6-82DB9C7773BB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38:23.100" v="607"/>
          <ac:picMkLst>
            <pc:docMk/>
            <pc:sldMk cId="1037229037" sldId="309"/>
            <ac:picMk id="20" creationId="{615B45D6-4A85-6E14-7288-4B3EEA9F8FA2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38:23.100" v="606"/>
          <ac:picMkLst>
            <pc:docMk/>
            <pc:sldMk cId="1037229037" sldId="309"/>
            <ac:picMk id="21" creationId="{D730034A-CCF4-0B3C-FCC2-6B8ED88A9C5D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38:23.100" v="605"/>
          <ac:picMkLst>
            <pc:docMk/>
            <pc:sldMk cId="1037229037" sldId="309"/>
            <ac:picMk id="22" creationId="{0567CC0D-B48B-D6EB-36AB-E515273B7AF3}"/>
          </ac:picMkLst>
        </pc:picChg>
      </pc:sldChg>
      <pc:sldChg chg="add del">
        <pc:chgData name="EDISON ESTEBAN PIZARRO GODOY" userId="S::edipizarro@uc.cl::178438ff-7d0d-44c7-ac21-7e76ecff43d5" providerId="AD" clId="Web-{E466CEBD-9538-27D9-EBC4-C39122522A74}" dt="2023-06-09T03:45:37.987" v="631"/>
        <pc:sldMkLst>
          <pc:docMk/>
          <pc:sldMk cId="2808209267" sldId="310"/>
        </pc:sldMkLst>
      </pc:sldChg>
      <pc:sldChg chg="addSp delSp modSp add replId">
        <pc:chgData name="EDISON ESTEBAN PIZARRO GODOY" userId="S::edipizarro@uc.cl::178438ff-7d0d-44c7-ac21-7e76ecff43d5" providerId="AD" clId="Web-{E466CEBD-9538-27D9-EBC4-C39122522A74}" dt="2023-06-09T04:31:25.858" v="974" actId="1076"/>
        <pc:sldMkLst>
          <pc:docMk/>
          <pc:sldMk cId="3244941799" sldId="310"/>
        </pc:sldMkLst>
        <pc:spChg chg="add del mod">
          <ac:chgData name="EDISON ESTEBAN PIZARRO GODOY" userId="S::edipizarro@uc.cl::178438ff-7d0d-44c7-ac21-7e76ecff43d5" providerId="AD" clId="Web-{E466CEBD-9538-27D9-EBC4-C39122522A74}" dt="2023-06-09T04:31:24.983" v="973"/>
          <ac:spMkLst>
            <pc:docMk/>
            <pc:sldMk cId="3244941799" sldId="310"/>
            <ac:spMk id="3" creationId="{3E348792-A9AE-28E9-F2DC-B9919801D5D0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4:31:19.873" v="972"/>
          <ac:spMkLst>
            <pc:docMk/>
            <pc:sldMk cId="3244941799" sldId="310"/>
            <ac:spMk id="2155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31:25.858" v="974" actId="1076"/>
          <ac:spMkLst>
            <pc:docMk/>
            <pc:sldMk cId="3244941799" sldId="310"/>
            <ac:spMk id="2156" creationId="{00000000-0000-0000-0000-000000000000}"/>
          </ac:spMkLst>
        </pc:spChg>
      </pc:sldChg>
      <pc:sldChg chg="addSp delSp modSp add replId">
        <pc:chgData name="EDISON ESTEBAN PIZARRO GODOY" userId="S::edipizarro@uc.cl::178438ff-7d0d-44c7-ac21-7e76ecff43d5" providerId="AD" clId="Web-{E466CEBD-9538-27D9-EBC4-C39122522A74}" dt="2023-06-09T04:07:44.493" v="887" actId="20577"/>
        <pc:sldMkLst>
          <pc:docMk/>
          <pc:sldMk cId="995459108" sldId="311"/>
        </pc:sldMkLst>
        <pc:spChg chg="add mod">
          <ac:chgData name="EDISON ESTEBAN PIZARRO GODOY" userId="S::edipizarro@uc.cl::178438ff-7d0d-44c7-ac21-7e76ecff43d5" providerId="AD" clId="Web-{E466CEBD-9538-27D9-EBC4-C39122522A74}" dt="2023-06-09T04:01:56.780" v="779" actId="20577"/>
          <ac:spMkLst>
            <pc:docMk/>
            <pc:sldMk cId="995459108" sldId="311"/>
            <ac:spMk id="3" creationId="{CE4EBFC0-92D0-A16B-B7F8-DC075DE990BB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7:44.493" v="887" actId="20577"/>
          <ac:spMkLst>
            <pc:docMk/>
            <pc:sldMk cId="995459108" sldId="311"/>
            <ac:spMk id="2224" creationId="{00000000-0000-0000-0000-000000000000}"/>
          </ac:spMkLst>
        </pc:spChg>
        <pc:picChg chg="del">
          <ac:chgData name="EDISON ESTEBAN PIZARRO GODOY" userId="S::edipizarro@uc.cl::178438ff-7d0d-44c7-ac21-7e76ecff43d5" providerId="AD" clId="Web-{E466CEBD-9538-27D9-EBC4-C39122522A74}" dt="2023-06-09T03:53:26.828" v="670"/>
          <ac:picMkLst>
            <pc:docMk/>
            <pc:sldMk cId="995459108" sldId="311"/>
            <ac:picMk id="20" creationId="{615B45D6-4A85-6E14-7288-4B3EEA9F8FA2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53:26.828" v="669"/>
          <ac:picMkLst>
            <pc:docMk/>
            <pc:sldMk cId="995459108" sldId="311"/>
            <ac:picMk id="21" creationId="{D730034A-CCF4-0B3C-FCC2-6B8ED88A9C5D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53:26.828" v="668"/>
          <ac:picMkLst>
            <pc:docMk/>
            <pc:sldMk cId="995459108" sldId="311"/>
            <ac:picMk id="22" creationId="{0567CC0D-B48B-D6EB-36AB-E515273B7AF3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53:26.828" v="667"/>
          <ac:picMkLst>
            <pc:docMk/>
            <pc:sldMk cId="995459108" sldId="311"/>
            <ac:picMk id="23" creationId="{B9CEF2EB-2C84-4B95-1F37-10EA1DF9564D}"/>
          </ac:picMkLst>
        </pc:picChg>
        <pc:picChg chg="del">
          <ac:chgData name="EDISON ESTEBAN PIZARRO GODOY" userId="S::edipizarro@uc.cl::178438ff-7d0d-44c7-ac21-7e76ecff43d5" providerId="AD" clId="Web-{E466CEBD-9538-27D9-EBC4-C39122522A74}" dt="2023-06-09T03:53:26.828" v="666"/>
          <ac:picMkLst>
            <pc:docMk/>
            <pc:sldMk cId="995459108" sldId="311"/>
            <ac:picMk id="24" creationId="{95408E76-2E46-35FD-1557-206213254DE5}"/>
          </ac:picMkLst>
        </pc:picChg>
      </pc:sldChg>
      <pc:sldChg chg="addSp delSp modSp add replId">
        <pc:chgData name="EDISON ESTEBAN PIZARRO GODOY" userId="S::edipizarro@uc.cl::178438ff-7d0d-44c7-ac21-7e76ecff43d5" providerId="AD" clId="Web-{E466CEBD-9538-27D9-EBC4-C39122522A74}" dt="2023-06-09T04:32:57.782" v="980" actId="1076"/>
        <pc:sldMkLst>
          <pc:docMk/>
          <pc:sldMk cId="2453237820" sldId="312"/>
        </pc:sldMkLst>
        <pc:spChg chg="del">
          <ac:chgData name="EDISON ESTEBAN PIZARRO GODOY" userId="S::edipizarro@uc.cl::178438ff-7d0d-44c7-ac21-7e76ecff43d5" providerId="AD" clId="Web-{E466CEBD-9538-27D9-EBC4-C39122522A74}" dt="2023-06-09T03:59:05.588" v="740"/>
          <ac:spMkLst>
            <pc:docMk/>
            <pc:sldMk cId="2453237820" sldId="312"/>
            <ac:spMk id="3" creationId="{CE4EBFC0-92D0-A16B-B7F8-DC075DE990BB}"/>
          </ac:spMkLst>
        </pc:spChg>
        <pc:spChg chg="add del mod">
          <ac:chgData name="EDISON ESTEBAN PIZARRO GODOY" userId="S::edipizarro@uc.cl::178438ff-7d0d-44c7-ac21-7e76ecff43d5" providerId="AD" clId="Web-{E466CEBD-9538-27D9-EBC4-C39122522A74}" dt="2023-06-09T04:05:53.162" v="871"/>
          <ac:spMkLst>
            <pc:docMk/>
            <pc:sldMk cId="2453237820" sldId="312"/>
            <ac:spMk id="4" creationId="{44CAB037-EE2F-34A3-194C-6AA6965B4273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7:48.306" v="888" actId="20577"/>
          <ac:spMkLst>
            <pc:docMk/>
            <pc:sldMk cId="2453237820" sldId="312"/>
            <ac:spMk id="2224" creationId="{00000000-0000-0000-0000-000000000000}"/>
          </ac:spMkLst>
        </pc:spChg>
        <pc:picChg chg="add del mod">
          <ac:chgData name="EDISON ESTEBAN PIZARRO GODOY" userId="S::edipizarro@uc.cl::178438ff-7d0d-44c7-ac21-7e76ecff43d5" providerId="AD" clId="Web-{E466CEBD-9538-27D9-EBC4-C39122522A74}" dt="2023-06-09T04:06:01.584" v="873"/>
          <ac:picMkLst>
            <pc:docMk/>
            <pc:sldMk cId="2453237820" sldId="312"/>
            <ac:picMk id="5" creationId="{A3352167-2B71-818E-2E51-84B3ABFF262C}"/>
          </ac:picMkLst>
        </pc:picChg>
        <pc:picChg chg="add mod modCrop">
          <ac:chgData name="EDISON ESTEBAN PIZARRO GODOY" userId="S::edipizarro@uc.cl::178438ff-7d0d-44c7-ac21-7e76ecff43d5" providerId="AD" clId="Web-{E466CEBD-9538-27D9-EBC4-C39122522A74}" dt="2023-06-09T04:32:57.782" v="980" actId="1076"/>
          <ac:picMkLst>
            <pc:docMk/>
            <pc:sldMk cId="2453237820" sldId="312"/>
            <ac:picMk id="6" creationId="{7F6DDB82-C83B-4372-8292-765B7539DFB9}"/>
          </ac:picMkLst>
        </pc:picChg>
      </pc:sldChg>
      <pc:sldChg chg="addSp delSp modSp add ord">
        <pc:chgData name="EDISON ESTEBAN PIZARRO GODOY" userId="S::edipizarro@uc.cl::178438ff-7d0d-44c7-ac21-7e76ecff43d5" providerId="AD" clId="Web-{E466CEBD-9538-27D9-EBC4-C39122522A74}" dt="2023-06-09T04:14:40.590" v="898" actId="1076"/>
        <pc:sldMkLst>
          <pc:docMk/>
          <pc:sldMk cId="905212040" sldId="313"/>
        </pc:sldMkLst>
        <pc:spChg chg="mod">
          <ac:chgData name="EDISON ESTEBAN PIZARRO GODOY" userId="S::edipizarro@uc.cl::178438ff-7d0d-44c7-ac21-7e76ecff43d5" providerId="AD" clId="Web-{E466CEBD-9538-27D9-EBC4-C39122522A74}" dt="2023-06-09T04:03:22.845" v="784" actId="20577"/>
          <ac:spMkLst>
            <pc:docMk/>
            <pc:sldMk cId="905212040" sldId="313"/>
            <ac:spMk id="2195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4:27.519" v="809" actId="20577"/>
          <ac:spMkLst>
            <pc:docMk/>
            <pc:sldMk cId="905212040" sldId="313"/>
            <ac:spMk id="2196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3:38.111" v="786" actId="20577"/>
          <ac:spMkLst>
            <pc:docMk/>
            <pc:sldMk cId="905212040" sldId="313"/>
            <ac:spMk id="2197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4:48.191" v="840" actId="20577"/>
          <ac:spMkLst>
            <pc:docMk/>
            <pc:sldMk cId="905212040" sldId="313"/>
            <ac:spMk id="2198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4:37.956" v="837" actId="20577"/>
          <ac:spMkLst>
            <pc:docMk/>
            <pc:sldMk cId="905212040" sldId="313"/>
            <ac:spMk id="2199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4:15.596" v="803" actId="14100"/>
          <ac:spMkLst>
            <pc:docMk/>
            <pc:sldMk cId="905212040" sldId="313"/>
            <ac:spMk id="2200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E466CEBD-9538-27D9-EBC4-C39122522A74}" dt="2023-06-09T04:05:28.645" v="870" actId="20577"/>
          <ac:spMkLst>
            <pc:docMk/>
            <pc:sldMk cId="905212040" sldId="313"/>
            <ac:spMk id="2201" creationId="{00000000-0000-0000-0000-000000000000}"/>
          </ac:spMkLst>
        </pc:spChg>
        <pc:grpChg chg="add mod">
          <ac:chgData name="EDISON ESTEBAN PIZARRO GODOY" userId="S::edipizarro@uc.cl::178438ff-7d0d-44c7-ac21-7e76ecff43d5" providerId="AD" clId="Web-{E466CEBD-9538-27D9-EBC4-C39122522A74}" dt="2023-06-09T04:14:40.590" v="898" actId="1076"/>
          <ac:grpSpMkLst>
            <pc:docMk/>
            <pc:sldMk cId="905212040" sldId="313"/>
            <ac:grpSpMk id="6" creationId="{DA23013E-725D-0E00-0C05-81E6AC756997}"/>
          </ac:grpSpMkLst>
        </pc:grpChg>
        <pc:grpChg chg="add del">
          <ac:chgData name="EDISON ESTEBAN PIZARRO GODOY" userId="S::edipizarro@uc.cl::178438ff-7d0d-44c7-ac21-7e76ecff43d5" providerId="AD" clId="Web-{E466CEBD-9538-27D9-EBC4-C39122522A74}" dt="2023-06-09T04:11:49.359" v="896"/>
          <ac:grpSpMkLst>
            <pc:docMk/>
            <pc:sldMk cId="905212040" sldId="313"/>
            <ac:grpSpMk id="11" creationId="{271860C3-C41E-F6F3-1E4F-AFD0E0BC0A36}"/>
          </ac:grpSpMkLst>
        </pc:grpChg>
        <pc:grpChg chg="del">
          <ac:chgData name="EDISON ESTEBAN PIZARRO GODOY" userId="S::edipizarro@uc.cl::178438ff-7d0d-44c7-ac21-7e76ecff43d5" providerId="AD" clId="Web-{E466CEBD-9538-27D9-EBC4-C39122522A74}" dt="2023-06-09T04:11:44.797" v="893"/>
          <ac:grpSpMkLst>
            <pc:docMk/>
            <pc:sldMk cId="905212040" sldId="313"/>
            <ac:grpSpMk id="2212" creationId="{00000000-0000-0000-0000-000000000000}"/>
          </ac:grpSpMkLst>
        </pc:grpChg>
      </pc:sldChg>
      <pc:sldChg chg="delSp modSp add replId">
        <pc:chgData name="EDISON ESTEBAN PIZARRO GODOY" userId="S::edipizarro@uc.cl::178438ff-7d0d-44c7-ac21-7e76ecff43d5" providerId="AD" clId="Web-{E466CEBD-9538-27D9-EBC4-C39122522A74}" dt="2023-06-09T04:30:36.903" v="959" actId="1076"/>
        <pc:sldMkLst>
          <pc:docMk/>
          <pc:sldMk cId="2053097295" sldId="314"/>
        </pc:sldMkLst>
        <pc:spChg chg="mod">
          <ac:chgData name="EDISON ESTEBAN PIZARRO GODOY" userId="S::edipizarro@uc.cl::178438ff-7d0d-44c7-ac21-7e76ecff43d5" providerId="AD" clId="Web-{E466CEBD-9538-27D9-EBC4-C39122522A74}" dt="2023-06-09T04:30:36.903" v="959" actId="1076"/>
          <ac:spMkLst>
            <pc:docMk/>
            <pc:sldMk cId="2053097295" sldId="314"/>
            <ac:spMk id="2155" creationId="{00000000-0000-0000-0000-000000000000}"/>
          </ac:spMkLst>
        </pc:spChg>
        <pc:spChg chg="del mod">
          <ac:chgData name="EDISON ESTEBAN PIZARRO GODOY" userId="S::edipizarro@uc.cl::178438ff-7d0d-44c7-ac21-7e76ecff43d5" providerId="AD" clId="Web-{E466CEBD-9538-27D9-EBC4-C39122522A74}" dt="2023-06-09T04:30:36.872" v="958"/>
          <ac:spMkLst>
            <pc:docMk/>
            <pc:sldMk cId="2053097295" sldId="314"/>
            <ac:spMk id="2156" creationId="{00000000-0000-0000-0000-000000000000}"/>
          </ac:spMkLst>
        </pc:spChg>
      </pc:sldChg>
      <pc:sldMasterChg chg="add del addSldLayout delSldLayout">
        <pc:chgData name="EDISON ESTEBAN PIZARRO GODOY" userId="S::edipizarro@uc.cl::178438ff-7d0d-44c7-ac21-7e76ecff43d5" providerId="AD" clId="Web-{E466CEBD-9538-27D9-EBC4-C39122522A74}" dt="2023-06-09T03:45:37.987" v="631"/>
        <pc:sldMasterMkLst>
          <pc:docMk/>
          <pc:sldMasterMk cId="0" sldId="2147483682"/>
        </pc:sldMasterMkLst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3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4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5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6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7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8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89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90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91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92"/>
          </pc:sldLayoutMkLst>
        </pc:sldLayoutChg>
        <pc:sldLayoutChg chg="add del">
          <pc:chgData name="EDISON ESTEBAN PIZARRO GODOY" userId="S::edipizarro@uc.cl::178438ff-7d0d-44c7-ac21-7e76ecff43d5" providerId="AD" clId="Web-{E466CEBD-9538-27D9-EBC4-C39122522A74}" dt="2023-06-09T03:45:37.987" v="631"/>
          <pc:sldLayoutMkLst>
            <pc:docMk/>
            <pc:sldMasterMk cId="0" sldId="2147483682"/>
            <pc:sldLayoutMk cId="0" sldId="2147483693"/>
          </pc:sldLayoutMkLst>
        </pc:sldLayoutChg>
      </pc:sldMasterChg>
    </pc:docChg>
  </pc:docChgLst>
  <pc:docChgLst>
    <pc:chgData name="EDISON ESTEBAN PIZARRO GODOY" userId="S::edipizarro@uc.cl::178438ff-7d0d-44c7-ac21-7e76ecff43d5" providerId="AD" clId="Web-{55C67C78-D738-BD95-ED1C-5782E58FAD6D}"/>
    <pc:docChg chg="addSld delSld modSld">
      <pc:chgData name="EDISON ESTEBAN PIZARRO GODOY" userId="S::edipizarro@uc.cl::178438ff-7d0d-44c7-ac21-7e76ecff43d5" providerId="AD" clId="Web-{55C67C78-D738-BD95-ED1C-5782E58FAD6D}" dt="2023-06-09T15:44:14.562" v="87" actId="1076"/>
      <pc:docMkLst>
        <pc:docMk/>
      </pc:docMkLst>
      <pc:sldChg chg="addSp delSp modSp">
        <pc:chgData name="EDISON ESTEBAN PIZARRO GODOY" userId="S::edipizarro@uc.cl::178438ff-7d0d-44c7-ac21-7e76ecff43d5" providerId="AD" clId="Web-{55C67C78-D738-BD95-ED1C-5782E58FAD6D}" dt="2023-06-09T15:41:37.647" v="75" actId="20577"/>
        <pc:sldMkLst>
          <pc:docMk/>
          <pc:sldMk cId="0" sldId="261"/>
        </pc:sldMkLst>
        <pc:spChg chg="mod">
          <ac:chgData name="EDISON ESTEBAN PIZARRO GODOY" userId="S::edipizarro@uc.cl::178438ff-7d0d-44c7-ac21-7e76ecff43d5" providerId="AD" clId="Web-{55C67C78-D738-BD95-ED1C-5782E58FAD6D}" dt="2023-06-09T15:41:10.926" v="66" actId="20577"/>
          <ac:spMkLst>
            <pc:docMk/>
            <pc:sldMk cId="0" sldId="261"/>
            <ac:spMk id="2199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55C67C78-D738-BD95-ED1C-5782E58FAD6D}" dt="2023-06-09T15:41:37.647" v="75" actId="20577"/>
          <ac:spMkLst>
            <pc:docMk/>
            <pc:sldMk cId="0" sldId="261"/>
            <ac:spMk id="2200" creationId="{00000000-0000-0000-0000-000000000000}"/>
          </ac:spMkLst>
        </pc:spChg>
        <pc:grpChg chg="add mod">
          <ac:chgData name="EDISON ESTEBAN PIZARRO GODOY" userId="S::edipizarro@uc.cl::178438ff-7d0d-44c7-ac21-7e76ecff43d5" providerId="AD" clId="Web-{55C67C78-D738-BD95-ED1C-5782E58FAD6D}" dt="2023-06-09T15:40:34.815" v="59" actId="1076"/>
          <ac:grpSpMkLst>
            <pc:docMk/>
            <pc:sldMk cId="0" sldId="261"/>
            <ac:grpSpMk id="14" creationId="{B1B475CA-4AF9-DCBE-EA3D-D8BC707F0B37}"/>
          </ac:grpSpMkLst>
        </pc:grpChg>
        <pc:grpChg chg="del">
          <ac:chgData name="EDISON ESTEBAN PIZARRO GODOY" userId="S::edipizarro@uc.cl::178438ff-7d0d-44c7-ac21-7e76ecff43d5" providerId="AD" clId="Web-{55C67C78-D738-BD95-ED1C-5782E58FAD6D}" dt="2023-06-09T15:40:19.939" v="57"/>
          <ac:grpSpMkLst>
            <pc:docMk/>
            <pc:sldMk cId="0" sldId="261"/>
            <ac:grpSpMk id="2206" creationId="{00000000-0000-0000-0000-000000000000}"/>
          </ac:grpSpMkLst>
        </pc:grpChg>
      </pc:sldChg>
      <pc:sldChg chg="modSp">
        <pc:chgData name="EDISON ESTEBAN PIZARRO GODOY" userId="S::edipizarro@uc.cl::178438ff-7d0d-44c7-ac21-7e76ecff43d5" providerId="AD" clId="Web-{55C67C78-D738-BD95-ED1C-5782E58FAD6D}" dt="2023-06-09T15:33:15.773" v="12" actId="1076"/>
        <pc:sldMkLst>
          <pc:docMk/>
          <pc:sldMk cId="2048476492" sldId="304"/>
        </pc:sldMkLst>
        <pc:spChg chg="mod">
          <ac:chgData name="EDISON ESTEBAN PIZARRO GODOY" userId="S::edipizarro@uc.cl::178438ff-7d0d-44c7-ac21-7e76ecff43d5" providerId="AD" clId="Web-{55C67C78-D738-BD95-ED1C-5782E58FAD6D}" dt="2023-06-09T15:33:15.773" v="12" actId="1076"/>
          <ac:spMkLst>
            <pc:docMk/>
            <pc:sldMk cId="2048476492" sldId="304"/>
            <ac:spMk id="2330" creationId="{00000000-0000-0000-0000-000000000000}"/>
          </ac:spMkLst>
        </pc:spChg>
      </pc:sldChg>
      <pc:sldChg chg="modSp">
        <pc:chgData name="EDISON ESTEBAN PIZARRO GODOY" userId="S::edipizarro@uc.cl::178438ff-7d0d-44c7-ac21-7e76ecff43d5" providerId="AD" clId="Web-{55C67C78-D738-BD95-ED1C-5782E58FAD6D}" dt="2023-06-09T15:41:37.772" v="77" actId="20577"/>
        <pc:sldMkLst>
          <pc:docMk/>
          <pc:sldMk cId="2843381363" sldId="305"/>
        </pc:sldMkLst>
        <pc:spChg chg="mod">
          <ac:chgData name="EDISON ESTEBAN PIZARRO GODOY" userId="S::edipizarro@uc.cl::178438ff-7d0d-44c7-ac21-7e76ecff43d5" providerId="AD" clId="Web-{55C67C78-D738-BD95-ED1C-5782E58FAD6D}" dt="2023-06-09T15:41:37.772" v="77" actId="20577"/>
          <ac:spMkLst>
            <pc:docMk/>
            <pc:sldMk cId="2843381363" sldId="305"/>
            <ac:spMk id="2200" creationId="{00000000-0000-0000-0000-000000000000}"/>
          </ac:spMkLst>
        </pc:spChg>
      </pc:sldChg>
      <pc:sldChg chg="addSp delSp modSp">
        <pc:chgData name="EDISON ESTEBAN PIZARRO GODOY" userId="S::edipizarro@uc.cl::178438ff-7d0d-44c7-ac21-7e76ecff43d5" providerId="AD" clId="Web-{55C67C78-D738-BD95-ED1C-5782E58FAD6D}" dt="2023-06-09T15:41:37.303" v="73" actId="20577"/>
        <pc:sldMkLst>
          <pc:docMk/>
          <pc:sldMk cId="2264822463" sldId="306"/>
        </pc:sldMkLst>
        <pc:spChg chg="mod">
          <ac:chgData name="EDISON ESTEBAN PIZARRO GODOY" userId="S::edipizarro@uc.cl::178438ff-7d0d-44c7-ac21-7e76ecff43d5" providerId="AD" clId="Web-{55C67C78-D738-BD95-ED1C-5782E58FAD6D}" dt="2023-06-09T15:41:37.303" v="73" actId="20577"/>
          <ac:spMkLst>
            <pc:docMk/>
            <pc:sldMk cId="2264822463" sldId="306"/>
            <ac:spMk id="2199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55C67C78-D738-BD95-ED1C-5782E58FAD6D}" dt="2023-06-09T15:41:28.443" v="71" actId="20577"/>
          <ac:spMkLst>
            <pc:docMk/>
            <pc:sldMk cId="2264822463" sldId="306"/>
            <ac:spMk id="2200" creationId="{00000000-0000-0000-0000-000000000000}"/>
          </ac:spMkLst>
        </pc:spChg>
        <pc:spChg chg="mod">
          <ac:chgData name="EDISON ESTEBAN PIZARRO GODOY" userId="S::edipizarro@uc.cl::178438ff-7d0d-44c7-ac21-7e76ecff43d5" providerId="AD" clId="Web-{55C67C78-D738-BD95-ED1C-5782E58FAD6D}" dt="2023-06-09T15:41:15.411" v="67" actId="20577"/>
          <ac:spMkLst>
            <pc:docMk/>
            <pc:sldMk cId="2264822463" sldId="306"/>
            <ac:spMk id="2201" creationId="{00000000-0000-0000-0000-000000000000}"/>
          </ac:spMkLst>
        </pc:spChg>
        <pc:grpChg chg="add">
          <ac:chgData name="EDISON ESTEBAN PIZARRO GODOY" userId="S::edipizarro@uc.cl::178438ff-7d0d-44c7-ac21-7e76ecff43d5" providerId="AD" clId="Web-{55C67C78-D738-BD95-ED1C-5782E58FAD6D}" dt="2023-06-09T15:40:41.284" v="61"/>
          <ac:grpSpMkLst>
            <pc:docMk/>
            <pc:sldMk cId="2264822463" sldId="306"/>
            <ac:grpSpMk id="14" creationId="{41F210E2-78DA-E5C9-521B-5874C49BD0E6}"/>
          </ac:grpSpMkLst>
        </pc:grpChg>
        <pc:grpChg chg="del">
          <ac:chgData name="EDISON ESTEBAN PIZARRO GODOY" userId="S::edipizarro@uc.cl::178438ff-7d0d-44c7-ac21-7e76ecff43d5" providerId="AD" clId="Web-{55C67C78-D738-BD95-ED1C-5782E58FAD6D}" dt="2023-06-09T15:40:36.315" v="60"/>
          <ac:grpSpMkLst>
            <pc:docMk/>
            <pc:sldMk cId="2264822463" sldId="306"/>
            <ac:grpSpMk id="2206" creationId="{00000000-0000-0000-0000-000000000000}"/>
          </ac:grpSpMkLst>
        </pc:grpChg>
      </pc:sldChg>
      <pc:sldChg chg="delSp">
        <pc:chgData name="EDISON ESTEBAN PIZARRO GODOY" userId="S::edipizarro@uc.cl::178438ff-7d0d-44c7-ac21-7e76ecff43d5" providerId="AD" clId="Web-{55C67C78-D738-BD95-ED1C-5782E58FAD6D}" dt="2023-06-09T15:33:47.962" v="13"/>
        <pc:sldMkLst>
          <pc:docMk/>
          <pc:sldMk cId="200526816" sldId="307"/>
        </pc:sldMkLst>
        <pc:spChg chg="del">
          <ac:chgData name="EDISON ESTEBAN PIZARRO GODOY" userId="S::edipizarro@uc.cl::178438ff-7d0d-44c7-ac21-7e76ecff43d5" providerId="AD" clId="Web-{55C67C78-D738-BD95-ED1C-5782E58FAD6D}" dt="2023-06-09T15:33:47.962" v="13"/>
          <ac:spMkLst>
            <pc:docMk/>
            <pc:sldMk cId="200526816" sldId="307"/>
            <ac:spMk id="3" creationId="{0A2A9826-CF5D-1CF1-B9F0-1360F5C62797}"/>
          </ac:spMkLst>
        </pc:spChg>
      </pc:sldChg>
      <pc:sldChg chg="del">
        <pc:chgData name="EDISON ESTEBAN PIZARRO GODOY" userId="S::edipizarro@uc.cl::178438ff-7d0d-44c7-ac21-7e76ecff43d5" providerId="AD" clId="Web-{55C67C78-D738-BD95-ED1C-5782E58FAD6D}" dt="2023-06-09T15:39:02.653" v="56"/>
        <pc:sldMkLst>
          <pc:docMk/>
          <pc:sldMk cId="995459108" sldId="311"/>
        </pc:sldMkLst>
      </pc:sldChg>
      <pc:sldChg chg="addSp delSp modSp add replId">
        <pc:chgData name="EDISON ESTEBAN PIZARRO GODOY" userId="S::edipizarro@uc.cl::178438ff-7d0d-44c7-ac21-7e76ecff43d5" providerId="AD" clId="Web-{55C67C78-D738-BD95-ED1C-5782E58FAD6D}" dt="2023-06-09T15:36:11.674" v="20" actId="1076"/>
        <pc:sldMkLst>
          <pc:docMk/>
          <pc:sldMk cId="1324939144" sldId="315"/>
        </pc:sldMkLst>
        <pc:picChg chg="del">
          <ac:chgData name="EDISON ESTEBAN PIZARRO GODOY" userId="S::edipizarro@uc.cl::178438ff-7d0d-44c7-ac21-7e76ecff43d5" providerId="AD" clId="Web-{55C67C78-D738-BD95-ED1C-5782E58FAD6D}" dt="2023-06-09T15:34:03.979" v="15"/>
          <ac:picMkLst>
            <pc:docMk/>
            <pc:sldMk cId="1324939144" sldId="315"/>
            <ac:picMk id="2" creationId="{BF7572CF-73CA-76B9-93B5-04FFC8B1DD08}"/>
          </ac:picMkLst>
        </pc:picChg>
        <pc:picChg chg="add mod">
          <ac:chgData name="EDISON ESTEBAN PIZARRO GODOY" userId="S::edipizarro@uc.cl::178438ff-7d0d-44c7-ac21-7e76ecff43d5" providerId="AD" clId="Web-{55C67C78-D738-BD95-ED1C-5782E58FAD6D}" dt="2023-06-09T15:36:11.674" v="20" actId="1076"/>
          <ac:picMkLst>
            <pc:docMk/>
            <pc:sldMk cId="1324939144" sldId="315"/>
            <ac:picMk id="3" creationId="{43B88EBD-826C-55CB-82E6-D1B13B39AE9F}"/>
          </ac:picMkLst>
        </pc:picChg>
      </pc:sldChg>
      <pc:sldChg chg="addSp delSp add replId">
        <pc:chgData name="EDISON ESTEBAN PIZARRO GODOY" userId="S::edipizarro@uc.cl::178438ff-7d0d-44c7-ac21-7e76ecff43d5" providerId="AD" clId="Web-{55C67C78-D738-BD95-ED1C-5782E58FAD6D}" dt="2023-06-09T15:36:22.003" v="23"/>
        <pc:sldMkLst>
          <pc:docMk/>
          <pc:sldMk cId="3288601413" sldId="316"/>
        </pc:sldMkLst>
        <pc:spChg chg="add">
          <ac:chgData name="EDISON ESTEBAN PIZARRO GODOY" userId="S::edipizarro@uc.cl::178438ff-7d0d-44c7-ac21-7e76ecff43d5" providerId="AD" clId="Web-{55C67C78-D738-BD95-ED1C-5782E58FAD6D}" dt="2023-06-09T15:36:22.003" v="23"/>
          <ac:spMkLst>
            <pc:docMk/>
            <pc:sldMk cId="3288601413" sldId="316"/>
            <ac:spMk id="2" creationId="{585E2C08-A1A8-7FBD-51A6-9FC580E2C7A3}"/>
          </ac:spMkLst>
        </pc:spChg>
        <pc:spChg chg="add">
          <ac:chgData name="EDISON ESTEBAN PIZARRO GODOY" userId="S::edipizarro@uc.cl::178438ff-7d0d-44c7-ac21-7e76ecff43d5" providerId="AD" clId="Web-{55C67C78-D738-BD95-ED1C-5782E58FAD6D}" dt="2023-06-09T15:36:22.003" v="23"/>
          <ac:spMkLst>
            <pc:docMk/>
            <pc:sldMk cId="3288601413" sldId="316"/>
            <ac:spMk id="5" creationId="{C4DF2AF7-1E28-6668-70EA-DF8F1950EA1F}"/>
          </ac:spMkLst>
        </pc:spChg>
        <pc:spChg chg="add">
          <ac:chgData name="EDISON ESTEBAN PIZARRO GODOY" userId="S::edipizarro@uc.cl::178438ff-7d0d-44c7-ac21-7e76ecff43d5" providerId="AD" clId="Web-{55C67C78-D738-BD95-ED1C-5782E58FAD6D}" dt="2023-06-09T15:36:22.003" v="23"/>
          <ac:spMkLst>
            <pc:docMk/>
            <pc:sldMk cId="3288601413" sldId="316"/>
            <ac:spMk id="6" creationId="{8E79CFF7-9835-2DAA-8870-71FF1DD10DF3}"/>
          </ac:spMkLst>
        </pc:spChg>
        <pc:spChg chg="add">
          <ac:chgData name="EDISON ESTEBAN PIZARRO GODOY" userId="S::edipizarro@uc.cl::178438ff-7d0d-44c7-ac21-7e76ecff43d5" providerId="AD" clId="Web-{55C67C78-D738-BD95-ED1C-5782E58FAD6D}" dt="2023-06-09T15:36:22.003" v="23"/>
          <ac:spMkLst>
            <pc:docMk/>
            <pc:sldMk cId="3288601413" sldId="316"/>
            <ac:spMk id="7" creationId="{643890E0-5859-59A3-B52D-EB9BDD49DD03}"/>
          </ac:spMkLst>
        </pc:spChg>
        <pc:spChg chg="add">
          <ac:chgData name="EDISON ESTEBAN PIZARRO GODOY" userId="S::edipizarro@uc.cl::178438ff-7d0d-44c7-ac21-7e76ecff43d5" providerId="AD" clId="Web-{55C67C78-D738-BD95-ED1C-5782E58FAD6D}" dt="2023-06-09T15:36:22.003" v="23"/>
          <ac:spMkLst>
            <pc:docMk/>
            <pc:sldMk cId="3288601413" sldId="316"/>
            <ac:spMk id="13" creationId="{44CEA8C7-F1CF-A764-CDC4-93A30B1BAD12}"/>
          </ac:spMkLst>
        </pc:spChg>
        <pc:picChg chg="del">
          <ac:chgData name="EDISON ESTEBAN PIZARRO GODOY" userId="S::edipizarro@uc.cl::178438ff-7d0d-44c7-ac21-7e76ecff43d5" providerId="AD" clId="Web-{55C67C78-D738-BD95-ED1C-5782E58FAD6D}" dt="2023-06-09T15:36:14.830" v="22"/>
          <ac:picMkLst>
            <pc:docMk/>
            <pc:sldMk cId="3288601413" sldId="316"/>
            <ac:picMk id="3" creationId="{43B88EBD-826C-55CB-82E6-D1B13B39AE9F}"/>
          </ac:picMkLst>
        </pc:picChg>
        <pc:picChg chg="add">
          <ac:chgData name="EDISON ESTEBAN PIZARRO GODOY" userId="S::edipizarro@uc.cl::178438ff-7d0d-44c7-ac21-7e76ecff43d5" providerId="AD" clId="Web-{55C67C78-D738-BD95-ED1C-5782E58FAD6D}" dt="2023-06-09T15:36:22.003" v="23"/>
          <ac:picMkLst>
            <pc:docMk/>
            <pc:sldMk cId="3288601413" sldId="316"/>
            <ac:picMk id="10" creationId="{533133AB-58F7-F6DB-84BD-69C63014836C}"/>
          </ac:picMkLst>
        </pc:picChg>
        <pc:cxnChg chg="add">
          <ac:chgData name="EDISON ESTEBAN PIZARRO GODOY" userId="S::edipizarro@uc.cl::178438ff-7d0d-44c7-ac21-7e76ecff43d5" providerId="AD" clId="Web-{55C67C78-D738-BD95-ED1C-5782E58FAD6D}" dt="2023-06-09T15:36:22.003" v="23"/>
          <ac:cxnSpMkLst>
            <pc:docMk/>
            <pc:sldMk cId="3288601413" sldId="316"/>
            <ac:cxnSpMk id="4" creationId="{44E49884-E288-5FC3-957A-2AA0EB8E9137}"/>
          </ac:cxnSpMkLst>
        </pc:cxnChg>
        <pc:cxnChg chg="add">
          <ac:chgData name="EDISON ESTEBAN PIZARRO GODOY" userId="S::edipizarro@uc.cl::178438ff-7d0d-44c7-ac21-7e76ecff43d5" providerId="AD" clId="Web-{55C67C78-D738-BD95-ED1C-5782E58FAD6D}" dt="2023-06-09T15:36:22.003" v="23"/>
          <ac:cxnSpMkLst>
            <pc:docMk/>
            <pc:sldMk cId="3288601413" sldId="316"/>
            <ac:cxnSpMk id="8" creationId="{70727D6D-304F-CF10-159B-071A6C2BD726}"/>
          </ac:cxnSpMkLst>
        </pc:cxnChg>
        <pc:cxnChg chg="add">
          <ac:chgData name="EDISON ESTEBAN PIZARRO GODOY" userId="S::edipizarro@uc.cl::178438ff-7d0d-44c7-ac21-7e76ecff43d5" providerId="AD" clId="Web-{55C67C78-D738-BD95-ED1C-5782E58FAD6D}" dt="2023-06-09T15:36:22.003" v="23"/>
          <ac:cxnSpMkLst>
            <pc:docMk/>
            <pc:sldMk cId="3288601413" sldId="316"/>
            <ac:cxnSpMk id="9" creationId="{FF2703F6-EE13-2514-882A-A9EDAA402871}"/>
          </ac:cxnSpMkLst>
        </pc:cxnChg>
        <pc:cxnChg chg="add">
          <ac:chgData name="EDISON ESTEBAN PIZARRO GODOY" userId="S::edipizarro@uc.cl::178438ff-7d0d-44c7-ac21-7e76ecff43d5" providerId="AD" clId="Web-{55C67C78-D738-BD95-ED1C-5782E58FAD6D}" dt="2023-06-09T15:36:22.003" v="23"/>
          <ac:cxnSpMkLst>
            <pc:docMk/>
            <pc:sldMk cId="3288601413" sldId="316"/>
            <ac:cxnSpMk id="11" creationId="{26E55D15-6DD3-50CB-0AD0-015B86186795}"/>
          </ac:cxnSpMkLst>
        </pc:cxnChg>
        <pc:cxnChg chg="add">
          <ac:chgData name="EDISON ESTEBAN PIZARRO GODOY" userId="S::edipizarro@uc.cl::178438ff-7d0d-44c7-ac21-7e76ecff43d5" providerId="AD" clId="Web-{55C67C78-D738-BD95-ED1C-5782E58FAD6D}" dt="2023-06-09T15:36:22.003" v="23"/>
          <ac:cxnSpMkLst>
            <pc:docMk/>
            <pc:sldMk cId="3288601413" sldId="316"/>
            <ac:cxnSpMk id="12" creationId="{60B034A6-1F01-6152-3052-1099D3457BDC}"/>
          </ac:cxnSpMkLst>
        </pc:cxnChg>
      </pc:sldChg>
      <pc:sldChg chg="addSp delSp modSp add replId">
        <pc:chgData name="EDISON ESTEBAN PIZARRO GODOY" userId="S::edipizarro@uc.cl::178438ff-7d0d-44c7-ac21-7e76ecff43d5" providerId="AD" clId="Web-{55C67C78-D738-BD95-ED1C-5782E58FAD6D}" dt="2023-06-09T15:44:14.562" v="87" actId="1076"/>
        <pc:sldMkLst>
          <pc:docMk/>
          <pc:sldMk cId="2821891925" sldId="317"/>
        </pc:sldMkLst>
        <pc:spChg chg="del">
          <ac:chgData name="EDISON ESTEBAN PIZARRO GODOY" userId="S::edipizarro@uc.cl::178438ff-7d0d-44c7-ac21-7e76ecff43d5" providerId="AD" clId="Web-{55C67C78-D738-BD95-ED1C-5782E58FAD6D}" dt="2023-06-09T15:36:49.817" v="35"/>
          <ac:spMkLst>
            <pc:docMk/>
            <pc:sldMk cId="2821891925" sldId="317"/>
            <ac:spMk id="2" creationId="{585E2C08-A1A8-7FBD-51A6-9FC580E2C7A3}"/>
          </ac:spMkLst>
        </pc:spChg>
        <pc:spChg chg="del">
          <ac:chgData name="EDISON ESTEBAN PIZARRO GODOY" userId="S::edipizarro@uc.cl::178438ff-7d0d-44c7-ac21-7e76ecff43d5" providerId="AD" clId="Web-{55C67C78-D738-BD95-ED1C-5782E58FAD6D}" dt="2023-06-09T15:36:49.817" v="33"/>
          <ac:spMkLst>
            <pc:docMk/>
            <pc:sldMk cId="2821891925" sldId="317"/>
            <ac:spMk id="5" creationId="{C4DF2AF7-1E28-6668-70EA-DF8F1950EA1F}"/>
          </ac:spMkLst>
        </pc:spChg>
        <pc:spChg chg="del">
          <ac:chgData name="EDISON ESTEBAN PIZARRO GODOY" userId="S::edipizarro@uc.cl::178438ff-7d0d-44c7-ac21-7e76ecff43d5" providerId="AD" clId="Web-{55C67C78-D738-BD95-ED1C-5782E58FAD6D}" dt="2023-06-09T15:36:49.817" v="32"/>
          <ac:spMkLst>
            <pc:docMk/>
            <pc:sldMk cId="2821891925" sldId="317"/>
            <ac:spMk id="6" creationId="{8E79CFF7-9835-2DAA-8870-71FF1DD10DF3}"/>
          </ac:spMkLst>
        </pc:spChg>
        <pc:spChg chg="del">
          <ac:chgData name="EDISON ESTEBAN PIZARRO GODOY" userId="S::edipizarro@uc.cl::178438ff-7d0d-44c7-ac21-7e76ecff43d5" providerId="AD" clId="Web-{55C67C78-D738-BD95-ED1C-5782E58FAD6D}" dt="2023-06-09T15:36:49.817" v="31"/>
          <ac:spMkLst>
            <pc:docMk/>
            <pc:sldMk cId="2821891925" sldId="317"/>
            <ac:spMk id="7" creationId="{643890E0-5859-59A3-B52D-EB9BDD49DD03}"/>
          </ac:spMkLst>
        </pc:spChg>
        <pc:spChg chg="del">
          <ac:chgData name="EDISON ESTEBAN PIZARRO GODOY" userId="S::edipizarro@uc.cl::178438ff-7d0d-44c7-ac21-7e76ecff43d5" providerId="AD" clId="Web-{55C67C78-D738-BD95-ED1C-5782E58FAD6D}" dt="2023-06-09T15:36:49.817" v="25"/>
          <ac:spMkLst>
            <pc:docMk/>
            <pc:sldMk cId="2821891925" sldId="317"/>
            <ac:spMk id="13" creationId="{44CEA8C7-F1CF-A764-CDC4-93A30B1BAD12}"/>
          </ac:spMkLst>
        </pc:spChg>
        <pc:spChg chg="add mod ord">
          <ac:chgData name="EDISON ESTEBAN PIZARRO GODOY" userId="S::edipizarro@uc.cl::178438ff-7d0d-44c7-ac21-7e76ecff43d5" providerId="AD" clId="Web-{55C67C78-D738-BD95-ED1C-5782E58FAD6D}" dt="2023-06-09T15:37:49.945" v="55" actId="1076"/>
          <ac:spMkLst>
            <pc:docMk/>
            <pc:sldMk cId="2821891925" sldId="317"/>
            <ac:spMk id="15" creationId="{26CF4CC8-363E-BA74-DF97-163560E990BF}"/>
          </ac:spMkLst>
        </pc:spChg>
        <pc:spChg chg="mod">
          <ac:chgData name="EDISON ESTEBAN PIZARRO GODOY" userId="S::edipizarro@uc.cl::178438ff-7d0d-44c7-ac21-7e76ecff43d5" providerId="AD" clId="Web-{55C67C78-D738-BD95-ED1C-5782E58FAD6D}" dt="2023-06-09T15:43:06.121" v="80" actId="1076"/>
          <ac:spMkLst>
            <pc:docMk/>
            <pc:sldMk cId="2821891925" sldId="317"/>
            <ac:spMk id="2241" creationId="{00000000-0000-0000-0000-000000000000}"/>
          </ac:spMkLst>
        </pc:spChg>
        <pc:picChg chg="add mod">
          <ac:chgData name="EDISON ESTEBAN PIZARRO GODOY" userId="S::edipizarro@uc.cl::178438ff-7d0d-44c7-ac21-7e76ecff43d5" providerId="AD" clId="Web-{55C67C78-D738-BD95-ED1C-5782E58FAD6D}" dt="2023-06-09T15:43:04.683" v="79" actId="14100"/>
          <ac:picMkLst>
            <pc:docMk/>
            <pc:sldMk cId="2821891925" sldId="317"/>
            <ac:picMk id="3" creationId="{D94A9355-36B2-A4C5-465B-79E428F82845}"/>
          </ac:picMkLst>
        </pc:picChg>
        <pc:picChg chg="del">
          <ac:chgData name="EDISON ESTEBAN PIZARRO GODOY" userId="S::edipizarro@uc.cl::178438ff-7d0d-44c7-ac21-7e76ecff43d5" providerId="AD" clId="Web-{55C67C78-D738-BD95-ED1C-5782E58FAD6D}" dt="2023-06-09T15:36:49.817" v="28"/>
          <ac:picMkLst>
            <pc:docMk/>
            <pc:sldMk cId="2821891925" sldId="317"/>
            <ac:picMk id="10" creationId="{533133AB-58F7-F6DB-84BD-69C63014836C}"/>
          </ac:picMkLst>
        </pc:picChg>
        <pc:picChg chg="add mod">
          <ac:chgData name="EDISON ESTEBAN PIZARRO GODOY" userId="S::edipizarro@uc.cl::178438ff-7d0d-44c7-ac21-7e76ecff43d5" providerId="AD" clId="Web-{55C67C78-D738-BD95-ED1C-5782E58FAD6D}" dt="2023-06-09T15:44:14.562" v="87" actId="1076"/>
          <ac:picMkLst>
            <pc:docMk/>
            <pc:sldMk cId="2821891925" sldId="317"/>
            <ac:picMk id="14" creationId="{DEBC2AA8-5BD0-2A26-AE79-474E9C0ABCEB}"/>
          </ac:picMkLst>
        </pc:picChg>
        <pc:cxnChg chg="del">
          <ac:chgData name="EDISON ESTEBAN PIZARRO GODOY" userId="S::edipizarro@uc.cl::178438ff-7d0d-44c7-ac21-7e76ecff43d5" providerId="AD" clId="Web-{55C67C78-D738-BD95-ED1C-5782E58FAD6D}" dt="2023-06-09T15:36:49.817" v="34"/>
          <ac:cxnSpMkLst>
            <pc:docMk/>
            <pc:sldMk cId="2821891925" sldId="317"/>
            <ac:cxnSpMk id="4" creationId="{44E49884-E288-5FC3-957A-2AA0EB8E9137}"/>
          </ac:cxnSpMkLst>
        </pc:cxnChg>
        <pc:cxnChg chg="del mod">
          <ac:chgData name="EDISON ESTEBAN PIZARRO GODOY" userId="S::edipizarro@uc.cl::178438ff-7d0d-44c7-ac21-7e76ecff43d5" providerId="AD" clId="Web-{55C67C78-D738-BD95-ED1C-5782E58FAD6D}" dt="2023-06-09T15:36:49.817" v="30"/>
          <ac:cxnSpMkLst>
            <pc:docMk/>
            <pc:sldMk cId="2821891925" sldId="317"/>
            <ac:cxnSpMk id="8" creationId="{70727D6D-304F-CF10-159B-071A6C2BD726}"/>
          </ac:cxnSpMkLst>
        </pc:cxnChg>
        <pc:cxnChg chg="del mod">
          <ac:chgData name="EDISON ESTEBAN PIZARRO GODOY" userId="S::edipizarro@uc.cl::178438ff-7d0d-44c7-ac21-7e76ecff43d5" providerId="AD" clId="Web-{55C67C78-D738-BD95-ED1C-5782E58FAD6D}" dt="2023-06-09T15:36:49.817" v="29"/>
          <ac:cxnSpMkLst>
            <pc:docMk/>
            <pc:sldMk cId="2821891925" sldId="317"/>
            <ac:cxnSpMk id="9" creationId="{FF2703F6-EE13-2514-882A-A9EDAA402871}"/>
          </ac:cxnSpMkLst>
        </pc:cxnChg>
        <pc:cxnChg chg="del mod">
          <ac:chgData name="EDISON ESTEBAN PIZARRO GODOY" userId="S::edipizarro@uc.cl::178438ff-7d0d-44c7-ac21-7e76ecff43d5" providerId="AD" clId="Web-{55C67C78-D738-BD95-ED1C-5782E58FAD6D}" dt="2023-06-09T15:36:49.817" v="27"/>
          <ac:cxnSpMkLst>
            <pc:docMk/>
            <pc:sldMk cId="2821891925" sldId="317"/>
            <ac:cxnSpMk id="11" creationId="{26E55D15-6DD3-50CB-0AD0-015B86186795}"/>
          </ac:cxnSpMkLst>
        </pc:cxnChg>
        <pc:cxnChg chg="del mod">
          <ac:chgData name="EDISON ESTEBAN PIZARRO GODOY" userId="S::edipizarro@uc.cl::178438ff-7d0d-44c7-ac21-7e76ecff43d5" providerId="AD" clId="Web-{55C67C78-D738-BD95-ED1C-5782E58FAD6D}" dt="2023-06-09T15:36:49.817" v="26"/>
          <ac:cxnSpMkLst>
            <pc:docMk/>
            <pc:sldMk cId="2821891925" sldId="317"/>
            <ac:cxnSpMk id="12" creationId="{60B034A6-1F01-6152-3052-1099D3457BDC}"/>
          </ac:cxnSpMkLst>
        </pc:cxnChg>
      </pc:sldChg>
    </pc:docChg>
  </pc:docChgLst>
  <pc:docChgLst>
    <pc:chgData name="EDISON ESTEBAN PIZARRO GODOY" userId="S::edipizarro@uc.cl::178438ff-7d0d-44c7-ac21-7e76ecff43d5" providerId="AD" clId="Web-{1C4BC71C-9A53-06E5-4D9B-DA4F862E95C1}"/>
    <pc:docChg chg="modSld">
      <pc:chgData name="EDISON ESTEBAN PIZARRO GODOY" userId="S::edipizarro@uc.cl::178438ff-7d0d-44c7-ac21-7e76ecff43d5" providerId="AD" clId="Web-{1C4BC71C-9A53-06E5-4D9B-DA4F862E95C1}" dt="2023-11-16T19:42:26.061" v="31" actId="14100"/>
      <pc:docMkLst>
        <pc:docMk/>
      </pc:docMkLst>
      <pc:sldChg chg="modSp">
        <pc:chgData name="EDISON ESTEBAN PIZARRO GODOY" userId="S::edipizarro@uc.cl::178438ff-7d0d-44c7-ac21-7e76ecff43d5" providerId="AD" clId="Web-{1C4BC71C-9A53-06E5-4D9B-DA4F862E95C1}" dt="2023-11-16T19:42:26.061" v="31" actId="14100"/>
        <pc:sldMkLst>
          <pc:docMk/>
          <pc:sldMk cId="0" sldId="256"/>
        </pc:sldMkLst>
        <pc:spChg chg="mod">
          <ac:chgData name="EDISON ESTEBAN PIZARRO GODOY" userId="S::edipizarro@uc.cl::178438ff-7d0d-44c7-ac21-7e76ecff43d5" providerId="AD" clId="Web-{1C4BC71C-9A53-06E5-4D9B-DA4F862E95C1}" dt="2023-11-16T19:42:26.061" v="31" actId="14100"/>
          <ac:spMkLst>
            <pc:docMk/>
            <pc:sldMk cId="0" sldId="256"/>
            <ac:spMk id="1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4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38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73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9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1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774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2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69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0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64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48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4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77935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Infrastructure as a Code (IaC)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722910" cy="116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300" dirty="0"/>
              <a:t>Edison Pizarro</a:t>
            </a:r>
            <a:endParaRPr lang="en-US" dirty="0"/>
          </a:p>
          <a:p>
            <a:endParaRPr lang="en"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endParaRPr lang="en-US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¿</a:t>
            </a:r>
            <a:r>
              <a:rPr lang="en" dirty="0" err="1"/>
              <a:t>Diferencias</a:t>
            </a:r>
            <a:r>
              <a:rPr lang="en" dirty="0"/>
              <a:t>?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380254" y="1890812"/>
            <a:ext cx="2384695" cy="69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Etapa que</a:t>
            </a:r>
            <a:endParaRPr lang="en-US"/>
          </a:p>
          <a:p>
            <a:r>
              <a:rPr lang="en" dirty="0" err="1"/>
              <a:t>cubren</a:t>
            </a: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42403" y="1939108"/>
            <a:ext cx="2384695" cy="5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Tareas</a:t>
            </a:r>
            <a:r>
              <a:rPr lang="en" dirty="0"/>
              <a:t> que</a:t>
            </a:r>
          </a:p>
          <a:p>
            <a:r>
              <a:rPr lang="en" dirty="0" err="1"/>
              <a:t>resuelven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1939108"/>
            <a:ext cx="1764900" cy="69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Cómo</a:t>
            </a:r>
            <a:r>
              <a:rPr lang="en" dirty="0"/>
              <a:t> </a:t>
            </a:r>
            <a:r>
              <a:rPr lang="en" dirty="0" err="1"/>
              <a:t>funcionan</a:t>
            </a:r>
            <a:endParaRPr lang="en-US" dirty="0" err="1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61979" y="2672559"/>
            <a:ext cx="2014428" cy="2318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alibri"/>
              <a:buChar char="-"/>
            </a:pPr>
            <a:r>
              <a:rPr lang="en" dirty="0"/>
              <a:t>Setup </a:t>
            </a:r>
            <a:r>
              <a:rPr lang="en" dirty="0" err="1"/>
              <a:t>inicial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Mantenimiento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63142" y="2672559"/>
            <a:ext cx="2143216" cy="1087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alibri"/>
              <a:buChar char="-"/>
            </a:pPr>
            <a:r>
              <a:rPr lang="en" dirty="0" err="1">
                <a:solidFill>
                  <a:srgbClr val="494949"/>
                </a:solidFill>
                <a:cs typeface="Arial"/>
              </a:rPr>
              <a:t>Aprovisionamiento</a:t>
            </a:r>
          </a:p>
          <a:p>
            <a:pPr marL="285750" indent="-285750">
              <a:buFont typeface="Calibri"/>
              <a:buChar char="-"/>
            </a:pPr>
            <a:r>
              <a:rPr lang="en" dirty="0" err="1">
                <a:solidFill>
                  <a:srgbClr val="494949"/>
                </a:solidFill>
                <a:cs typeface="Arial"/>
              </a:rPr>
              <a:t>Configuración</a:t>
            </a:r>
            <a:endParaRPr lang="en" dirty="0">
              <a:solidFill>
                <a:srgbClr val="494949"/>
              </a:solidFill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" dirty="0">
                <a:solidFill>
                  <a:srgbClr val="494949"/>
                </a:solidFill>
                <a:cs typeface="Arial"/>
              </a:rPr>
              <a:t>Deployment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266538" y="2736954"/>
            <a:ext cx="2384695" cy="179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- </a:t>
            </a:r>
            <a:r>
              <a:rPr lang="en" dirty="0" err="1"/>
              <a:t>Imperativo</a:t>
            </a:r>
            <a:r>
              <a:rPr lang="en" dirty="0"/>
              <a:t> vs </a:t>
            </a:r>
            <a:r>
              <a:rPr lang="en" dirty="0" err="1"/>
              <a:t>Declarativo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Mutable vs </a:t>
            </a:r>
            <a:r>
              <a:rPr lang="en" dirty="0" err="1"/>
              <a:t>Inmutable</a:t>
            </a:r>
            <a:endParaRPr lang="en" dirty="0"/>
          </a:p>
          <a:p>
            <a:pPr marL="285750" indent="-285750">
              <a:buFont typeface="Calibri"/>
              <a:buChar char="-"/>
            </a:pPr>
            <a:r>
              <a:rPr lang="en" dirty="0"/>
              <a:t>Y </a:t>
            </a:r>
            <a:r>
              <a:rPr lang="en" dirty="0" err="1"/>
              <a:t>más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473687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473698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6" name="Google Shape;15145;p81">
            <a:extLst>
              <a:ext uri="{FF2B5EF4-FFF2-40B4-BE49-F238E27FC236}">
                <a16:creationId xmlns:a16="http://schemas.microsoft.com/office/drawing/2014/main" id="{DA23013E-725D-0E00-0C05-81E6AC756997}"/>
              </a:ext>
            </a:extLst>
          </p:cNvPr>
          <p:cNvGrpSpPr/>
          <p:nvPr/>
        </p:nvGrpSpPr>
        <p:grpSpPr>
          <a:xfrm>
            <a:off x="7113985" y="1518350"/>
            <a:ext cx="414840" cy="420832"/>
            <a:chOff x="-2777700" y="2049775"/>
            <a:chExt cx="287325" cy="291475"/>
          </a:xfrm>
        </p:grpSpPr>
        <p:sp>
          <p:nvSpPr>
            <p:cNvPr id="3" name="Google Shape;15146;p81">
              <a:extLst>
                <a:ext uri="{FF2B5EF4-FFF2-40B4-BE49-F238E27FC236}">
                  <a16:creationId xmlns:a16="http://schemas.microsoft.com/office/drawing/2014/main" id="{D46E53E3-3D4A-09BC-5747-9D4F311372F6}"/>
                </a:ext>
              </a:extLst>
            </p:cNvPr>
            <p:cNvSpPr/>
            <p:nvPr/>
          </p:nvSpPr>
          <p:spPr>
            <a:xfrm>
              <a:off x="-2777700" y="2049775"/>
              <a:ext cx="287325" cy="291475"/>
            </a:xfrm>
            <a:custGeom>
              <a:avLst/>
              <a:gdLst/>
              <a:ahLst/>
              <a:cxnLst/>
              <a:rect l="l" t="t" r="r" b="b"/>
              <a:pathLst>
                <a:path w="11493" h="11659" extrusionOk="0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147;p81">
              <a:extLst>
                <a:ext uri="{FF2B5EF4-FFF2-40B4-BE49-F238E27FC236}">
                  <a16:creationId xmlns:a16="http://schemas.microsoft.com/office/drawing/2014/main" id="{C7515DBC-D1D5-6FE4-4CFA-A90111C3AF04}"/>
                </a:ext>
              </a:extLst>
            </p:cNvPr>
            <p:cNvSpPr/>
            <p:nvPr/>
          </p:nvSpPr>
          <p:spPr>
            <a:xfrm>
              <a:off x="-2694200" y="22214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148;p81">
              <a:extLst>
                <a:ext uri="{FF2B5EF4-FFF2-40B4-BE49-F238E27FC236}">
                  <a16:creationId xmlns:a16="http://schemas.microsoft.com/office/drawing/2014/main" id="{CE932441-8CB9-0ECF-C1AD-F2EFD00B1792}"/>
                </a:ext>
              </a:extLst>
            </p:cNvPr>
            <p:cNvSpPr/>
            <p:nvPr/>
          </p:nvSpPr>
          <p:spPr>
            <a:xfrm>
              <a:off x="-2608350" y="22553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n" dirty="0" err="1"/>
              <a:t>Diferencias</a:t>
            </a:r>
            <a:r>
              <a:rPr lang="en" dirty="0"/>
              <a:t>?</a:t>
            </a:r>
            <a:endParaRPr lang="en-US" dirty="0"/>
          </a:p>
        </p:txBody>
      </p:sp>
      <p:pic>
        <p:nvPicPr>
          <p:cNvPr id="6" name="Picture 6" descr="Timeline">
            <a:extLst>
              <a:ext uri="{FF2B5EF4-FFF2-40B4-BE49-F238E27FC236}">
                <a16:creationId xmlns:a16="http://schemas.microsoft.com/office/drawing/2014/main" id="{7F6DDB82-C83B-4372-8292-765B7539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8" r="169" b="9804"/>
          <a:stretch/>
        </p:blipFill>
        <p:spPr>
          <a:xfrm>
            <a:off x="373010" y="1198118"/>
            <a:ext cx="8307291" cy="33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Alternativas</a:t>
            </a:r>
            <a:endParaRPr lang="en-US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8389B4-66D7-A545-AD94-1FA41B53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2153"/>
            <a:ext cx="9144000" cy="1961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6234B-1FB9-EDFA-ECFB-67F7E67E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" y="959911"/>
            <a:ext cx="9144000" cy="20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555522" y="1796288"/>
            <a:ext cx="3962433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48899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Cómo</a:t>
            </a:r>
            <a:r>
              <a:rPr lang="en" dirty="0"/>
              <a:t> </a:t>
            </a:r>
            <a:r>
              <a:rPr lang="en" dirty="0" err="1"/>
              <a:t>funciona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B88EBD-826C-55CB-82E6-D1B13B39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411915"/>
            <a:ext cx="7329310" cy="26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CF4CC8-363E-BA74-DF97-163560E990BF}"/>
              </a:ext>
            </a:extLst>
          </p:cNvPr>
          <p:cNvSpPr/>
          <p:nvPr/>
        </p:nvSpPr>
        <p:spPr>
          <a:xfrm>
            <a:off x="-320647" y="-197556"/>
            <a:ext cx="9778999" cy="55456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225439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Cómo</a:t>
            </a:r>
            <a:r>
              <a:rPr lang="en" dirty="0"/>
              <a:t> </a:t>
            </a:r>
            <a:r>
              <a:rPr lang="en" dirty="0" err="1"/>
              <a:t>funciona</a:t>
            </a:r>
            <a:endParaRPr lang="en-US" dirty="0" err="1"/>
          </a:p>
        </p:txBody>
      </p:sp>
      <p:pic>
        <p:nvPicPr>
          <p:cNvPr id="3" name="Picture 13" descr="Text&#10;&#10;Description automatically generated">
            <a:extLst>
              <a:ext uri="{FF2B5EF4-FFF2-40B4-BE49-F238E27FC236}">
                <a16:creationId xmlns:a16="http://schemas.microsoft.com/office/drawing/2014/main" id="{D94A9355-36B2-A4C5-465B-79E428F8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64" y="467431"/>
            <a:ext cx="5110691" cy="4672894"/>
          </a:xfrm>
          <a:prstGeom prst="rect">
            <a:avLst/>
          </a:prstGeo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DEBC2AA8-5BD0-2A26-AE79-474E9C0A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7527" y="567972"/>
            <a:ext cx="5151260" cy="45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9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555522" y="1796288"/>
            <a:ext cx="3962433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373882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Cómo</a:t>
            </a:r>
            <a:r>
              <a:rPr lang="en" dirty="0"/>
              <a:t> </a:t>
            </a:r>
            <a:r>
              <a:rPr lang="en" dirty="0" err="1"/>
              <a:t>funciona</a:t>
            </a:r>
            <a:endParaRPr lang="en-US" dirty="0" err="1"/>
          </a:p>
        </p:txBody>
      </p:sp>
      <p:pic>
        <p:nvPicPr>
          <p:cNvPr id="3" name="Picture 2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9E5477DF-67E8-9B22-BCF9-DC8CC711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20" y="911028"/>
            <a:ext cx="3779409" cy="40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555522" y="1796288"/>
            <a:ext cx="3962433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77935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Infrastructure as a Code (IaC)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722910" cy="116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300" dirty="0"/>
              <a:t>Edison Pizarro</a:t>
            </a:r>
            <a:endParaRPr lang="en-US" dirty="0"/>
          </a:p>
          <a:p>
            <a:endParaRPr lang="en"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4026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08300" y="1955969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err="1"/>
              <a:t>Motivación</a:t>
            </a:r>
            <a:endParaRPr sz="4700" dirty="0" err="1"/>
          </a:p>
        </p:txBody>
      </p:sp>
    </p:spTree>
    <p:extLst>
      <p:ext uri="{BB962C8B-B14F-4D97-AF65-F5344CB8AC3E}">
        <p14:creationId xmlns:p14="http://schemas.microsoft.com/office/powerpoint/2010/main" val="20530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76D1CDF-4801-DF3A-9523-D41C7C08D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6" r="-117" b="3328"/>
          <a:stretch/>
        </p:blipFill>
        <p:spPr>
          <a:xfrm>
            <a:off x="1110863" y="79454"/>
            <a:ext cx="6921091" cy="4994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522251" y="1618054"/>
            <a:ext cx="6101103" cy="2673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¿</a:t>
            </a:r>
            <a:r>
              <a:rPr lang="en" b="1" dirty="0" err="1"/>
              <a:t>Qué</a:t>
            </a:r>
            <a:r>
              <a:rPr lang="en" b="1" dirty="0"/>
              <a:t> </a:t>
            </a:r>
            <a:r>
              <a:rPr lang="en" b="1" dirty="0" err="1"/>
              <a:t>ocurre</a:t>
            </a:r>
            <a:r>
              <a:rPr lang="en" b="1" dirty="0"/>
              <a:t> </a:t>
            </a:r>
            <a:r>
              <a:rPr lang="en" b="1" dirty="0" err="1"/>
              <a:t>si</a:t>
            </a:r>
            <a:r>
              <a:rPr lang="en" b="1" dirty="0"/>
              <a:t> </a:t>
            </a:r>
            <a:r>
              <a:rPr lang="en" b="1" dirty="0" err="1"/>
              <a:t>queremos</a:t>
            </a:r>
            <a:r>
              <a:rPr lang="en" b="1" dirty="0"/>
              <a:t> </a:t>
            </a:r>
            <a:r>
              <a:rPr lang="en" b="1" dirty="0" err="1"/>
              <a:t>replicar</a:t>
            </a:r>
            <a:r>
              <a:rPr lang="en" b="1" dirty="0"/>
              <a:t> </a:t>
            </a:r>
            <a:r>
              <a:rPr lang="en" b="1" dirty="0" err="1"/>
              <a:t>esta</a:t>
            </a:r>
            <a:r>
              <a:rPr lang="en" b="1" dirty="0"/>
              <a:t> </a:t>
            </a:r>
            <a:r>
              <a:rPr lang="en" b="1" dirty="0" err="1"/>
              <a:t>infraestructura</a:t>
            </a:r>
            <a:r>
              <a:rPr lang="en" b="1" dirty="0"/>
              <a:t>?</a:t>
            </a:r>
          </a:p>
          <a:p>
            <a:endParaRPr lang="en" dirty="0"/>
          </a:p>
          <a:p>
            <a:r>
              <a:rPr lang="en" dirty="0"/>
              <a:t>Podriamos querer tener:</a:t>
            </a:r>
          </a:p>
          <a:p>
            <a:pPr marL="342900" indent="-342900">
              <a:buFont typeface="Calibri"/>
              <a:buChar char="-"/>
            </a:pPr>
            <a:r>
              <a:rPr lang="en" dirty="0"/>
              <a:t>Instancia de testing</a:t>
            </a:r>
          </a:p>
          <a:p>
            <a:pPr marL="342900" indent="-342900">
              <a:buFont typeface="Calibri"/>
              <a:buChar char="-"/>
            </a:pPr>
            <a:r>
              <a:rPr lang="en" dirty="0"/>
              <a:t>Instancia de desarrollo</a:t>
            </a:r>
          </a:p>
          <a:p>
            <a:pPr marL="342900" indent="-342900">
              <a:buFont typeface="Calibri"/>
              <a:buChar char="-"/>
            </a:pPr>
            <a:r>
              <a:rPr lang="en" dirty="0" err="1"/>
              <a:t>Instancia</a:t>
            </a:r>
            <a:r>
              <a:rPr lang="en" dirty="0"/>
              <a:t> de </a:t>
            </a:r>
            <a:r>
              <a:rPr lang="en" dirty="0" err="1"/>
              <a:t>producción</a:t>
            </a:r>
          </a:p>
        </p:txBody>
      </p:sp>
    </p:spTree>
    <p:extLst>
      <p:ext uri="{BB962C8B-B14F-4D97-AF65-F5344CB8AC3E}">
        <p14:creationId xmlns:p14="http://schemas.microsoft.com/office/powerpoint/2010/main" val="20484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Posibles</a:t>
            </a:r>
            <a:r>
              <a:rPr lang="en" dirty="0"/>
              <a:t> </a:t>
            </a:r>
            <a:r>
              <a:rPr lang="en" dirty="0" err="1"/>
              <a:t>soluciones</a:t>
            </a:r>
            <a:endParaRPr lang="en-US" dirty="0" err="1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42403" y="1939108"/>
            <a:ext cx="2384695" cy="5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Levantar</a:t>
            </a:r>
          </a:p>
          <a:p>
            <a:r>
              <a:rPr lang="en" dirty="0" err="1"/>
              <a:t>manualmente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63142" y="2672559"/>
            <a:ext cx="2143216" cy="141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Entrar</a:t>
            </a:r>
            <a:r>
              <a:rPr lang="en" dirty="0"/>
              <a:t> al panel de control de AWS y </a:t>
            </a:r>
            <a:r>
              <a:rPr lang="en" dirty="0" err="1"/>
              <a:t>repetir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pasos </a:t>
            </a:r>
            <a:r>
              <a:rPr lang="en" b="1" dirty="0" err="1"/>
              <a:t>manualmente</a:t>
            </a:r>
            <a:endParaRPr lang="en-US" dirty="0" err="1"/>
          </a:p>
        </p:txBody>
      </p:sp>
      <p:grpSp>
        <p:nvGrpSpPr>
          <p:cNvPr id="13" name="Google Shape;15274;p81">
            <a:extLst>
              <a:ext uri="{FF2B5EF4-FFF2-40B4-BE49-F238E27FC236}">
                <a16:creationId xmlns:a16="http://schemas.microsoft.com/office/drawing/2014/main" id="{51776B53-C274-1DF7-712F-318945C3B80D}"/>
              </a:ext>
            </a:extLst>
          </p:cNvPr>
          <p:cNvGrpSpPr/>
          <p:nvPr/>
        </p:nvGrpSpPr>
        <p:grpSpPr>
          <a:xfrm>
            <a:off x="1732936" y="1533061"/>
            <a:ext cx="409531" cy="410617"/>
            <a:chOff x="6679825" y="2693700"/>
            <a:chExt cx="257875" cy="258575"/>
          </a:xfrm>
        </p:grpSpPr>
        <p:sp>
          <p:nvSpPr>
            <p:cNvPr id="11" name="Google Shape;15275;p81">
              <a:extLst>
                <a:ext uri="{FF2B5EF4-FFF2-40B4-BE49-F238E27FC236}">
                  <a16:creationId xmlns:a16="http://schemas.microsoft.com/office/drawing/2014/main" id="{EE5AFAE8-48F6-CBB7-1F09-6A4D0DF60278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76;p81">
              <a:extLst>
                <a:ext uri="{FF2B5EF4-FFF2-40B4-BE49-F238E27FC236}">
                  <a16:creationId xmlns:a16="http://schemas.microsoft.com/office/drawing/2014/main" id="{D909F871-70C6-A78F-4C5D-22BB9F85B340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33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Posibles</a:t>
            </a:r>
            <a:r>
              <a:rPr lang="en" dirty="0"/>
              <a:t> </a:t>
            </a:r>
            <a:r>
              <a:rPr lang="en" dirty="0" err="1"/>
              <a:t>soluciones</a:t>
            </a:r>
            <a:endParaRPr lang="en-US" dirty="0" err="1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380254" y="1890812"/>
            <a:ext cx="2384695" cy="69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Automatización</a:t>
            </a:r>
            <a:r>
              <a:rPr lang="en" dirty="0"/>
              <a:t> </a:t>
            </a:r>
            <a:r>
              <a:rPr lang="en" dirty="0" err="1"/>
              <a:t>imperativa</a:t>
            </a: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42403" y="1939108"/>
            <a:ext cx="2384695" cy="5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Levantar</a:t>
            </a:r>
          </a:p>
          <a:p>
            <a:r>
              <a:rPr lang="en" dirty="0" err="1"/>
              <a:t>manualmente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61979" y="2672559"/>
            <a:ext cx="2014428" cy="2318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Ej: Tener scripts que </a:t>
            </a:r>
            <a:r>
              <a:rPr lang="en" dirty="0" err="1"/>
              <a:t>utilicen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CLI de </a:t>
            </a:r>
            <a:r>
              <a:rPr lang="en" dirty="0" err="1"/>
              <a:t>aws</a:t>
            </a:r>
            <a:r>
              <a:rPr lang="en" dirty="0"/>
              <a:t> para </a:t>
            </a:r>
            <a:r>
              <a:rPr lang="en" dirty="0" err="1"/>
              <a:t>volver</a:t>
            </a:r>
            <a:r>
              <a:rPr lang="en" dirty="0"/>
              <a:t> a </a:t>
            </a:r>
            <a:r>
              <a:rPr lang="en" dirty="0" err="1"/>
              <a:t>levantar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servicios</a:t>
            </a:r>
            <a:r>
              <a:rPr lang="en" dirty="0"/>
              <a:t>.</a:t>
            </a:r>
          </a:p>
          <a:p>
            <a:endParaRPr lang="en" dirty="0"/>
          </a:p>
          <a:p>
            <a:r>
              <a:rPr lang="en" dirty="0" err="1"/>
              <a:t>Tenemos</a:t>
            </a:r>
            <a:r>
              <a:rPr lang="en" dirty="0"/>
              <a:t> que </a:t>
            </a:r>
            <a:r>
              <a:rPr lang="en" dirty="0" err="1"/>
              <a:t>definir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b="1" dirty="0"/>
              <a:t>paso a paso</a:t>
            </a:r>
            <a:r>
              <a:rPr lang="en" dirty="0"/>
              <a:t> de </a:t>
            </a:r>
            <a:r>
              <a:rPr lang="en" dirty="0" err="1"/>
              <a:t>cómo</a:t>
            </a:r>
            <a:r>
              <a:rPr lang="en" dirty="0"/>
              <a:t> se </a:t>
            </a:r>
            <a:r>
              <a:rPr lang="en" dirty="0" err="1"/>
              <a:t>llegará</a:t>
            </a:r>
            <a:r>
              <a:rPr lang="en" dirty="0"/>
              <a:t> al </a:t>
            </a:r>
            <a:r>
              <a:rPr lang="en" dirty="0" err="1"/>
              <a:t>resultado</a:t>
            </a:r>
            <a:r>
              <a:rPr lang="en" dirty="0"/>
              <a:t> final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63142" y="2672559"/>
            <a:ext cx="2143216" cy="141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Entrar</a:t>
            </a:r>
            <a:r>
              <a:rPr lang="en" dirty="0"/>
              <a:t> al panel de control de AWS y </a:t>
            </a:r>
            <a:r>
              <a:rPr lang="en" dirty="0" err="1"/>
              <a:t>repetir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pasos </a:t>
            </a:r>
            <a:r>
              <a:rPr lang="en" b="1" dirty="0" err="1"/>
              <a:t>manualmente</a:t>
            </a:r>
            <a:endParaRPr lang="en-US" dirty="0" err="1"/>
          </a:p>
        </p:txBody>
      </p:sp>
      <p:grpSp>
        <p:nvGrpSpPr>
          <p:cNvPr id="9" name="Google Shape;15274;p81">
            <a:extLst>
              <a:ext uri="{FF2B5EF4-FFF2-40B4-BE49-F238E27FC236}">
                <a16:creationId xmlns:a16="http://schemas.microsoft.com/office/drawing/2014/main" id="{B71869A2-B61E-3D64-CB52-832C50AFA610}"/>
              </a:ext>
            </a:extLst>
          </p:cNvPr>
          <p:cNvGrpSpPr/>
          <p:nvPr/>
        </p:nvGrpSpPr>
        <p:grpSpPr>
          <a:xfrm>
            <a:off x="1732936" y="1533061"/>
            <a:ext cx="409531" cy="410617"/>
            <a:chOff x="6679825" y="2693700"/>
            <a:chExt cx="257875" cy="258575"/>
          </a:xfrm>
        </p:grpSpPr>
        <p:sp>
          <p:nvSpPr>
            <p:cNvPr id="7" name="Google Shape;15275;p81">
              <a:extLst>
                <a:ext uri="{FF2B5EF4-FFF2-40B4-BE49-F238E27FC236}">
                  <a16:creationId xmlns:a16="http://schemas.microsoft.com/office/drawing/2014/main" id="{75263D8F-D047-AE2E-C616-05A80C03608E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76;p81">
              <a:extLst>
                <a:ext uri="{FF2B5EF4-FFF2-40B4-BE49-F238E27FC236}">
                  <a16:creationId xmlns:a16="http://schemas.microsoft.com/office/drawing/2014/main" id="{FFE8EE53-108E-2CD2-658B-F7F8A0A40735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161;p81">
            <a:extLst>
              <a:ext uri="{FF2B5EF4-FFF2-40B4-BE49-F238E27FC236}">
                <a16:creationId xmlns:a16="http://schemas.microsoft.com/office/drawing/2014/main" id="{B1B475CA-4AF9-DCBE-EA3D-D8BC707F0B37}"/>
              </a:ext>
            </a:extLst>
          </p:cNvPr>
          <p:cNvGrpSpPr/>
          <p:nvPr/>
        </p:nvGrpSpPr>
        <p:grpSpPr>
          <a:xfrm>
            <a:off x="4361231" y="1516038"/>
            <a:ext cx="421913" cy="423864"/>
            <a:chOff x="-1333975" y="2365850"/>
            <a:chExt cx="292225" cy="293575"/>
          </a:xfrm>
        </p:grpSpPr>
        <p:sp>
          <p:nvSpPr>
            <p:cNvPr id="3" name="Google Shape;15162;p81">
              <a:extLst>
                <a:ext uri="{FF2B5EF4-FFF2-40B4-BE49-F238E27FC236}">
                  <a16:creationId xmlns:a16="http://schemas.microsoft.com/office/drawing/2014/main" id="{B88F19ED-2AB6-F56D-E0D3-7CCBE18FA37E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163;p81">
              <a:extLst>
                <a:ext uri="{FF2B5EF4-FFF2-40B4-BE49-F238E27FC236}">
                  <a16:creationId xmlns:a16="http://schemas.microsoft.com/office/drawing/2014/main" id="{DBA594C5-16EB-EBBF-38E5-018BB45578A5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164;p81">
              <a:extLst>
                <a:ext uri="{FF2B5EF4-FFF2-40B4-BE49-F238E27FC236}">
                  <a16:creationId xmlns:a16="http://schemas.microsoft.com/office/drawing/2014/main" id="{01031A72-DE63-BA91-504A-3D43F6EE0B5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165;p81">
              <a:extLst>
                <a:ext uri="{FF2B5EF4-FFF2-40B4-BE49-F238E27FC236}">
                  <a16:creationId xmlns:a16="http://schemas.microsoft.com/office/drawing/2014/main" id="{E4EE3BAA-323C-3199-AE89-24723B7BC1E3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66;p81">
              <a:extLst>
                <a:ext uri="{FF2B5EF4-FFF2-40B4-BE49-F238E27FC236}">
                  <a16:creationId xmlns:a16="http://schemas.microsoft.com/office/drawing/2014/main" id="{07AA7A02-BFCD-12EB-43B5-73445622B110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167;p81">
              <a:extLst>
                <a:ext uri="{FF2B5EF4-FFF2-40B4-BE49-F238E27FC236}">
                  <a16:creationId xmlns:a16="http://schemas.microsoft.com/office/drawing/2014/main" id="{FE33E45D-228A-EDBA-EABE-8DBF07DCE3A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68;p81">
              <a:extLst>
                <a:ext uri="{FF2B5EF4-FFF2-40B4-BE49-F238E27FC236}">
                  <a16:creationId xmlns:a16="http://schemas.microsoft.com/office/drawing/2014/main" id="{57D16E36-79E2-548F-934F-CC81A06F40E5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69;p81">
              <a:extLst>
                <a:ext uri="{FF2B5EF4-FFF2-40B4-BE49-F238E27FC236}">
                  <a16:creationId xmlns:a16="http://schemas.microsoft.com/office/drawing/2014/main" id="{6633BAD6-5970-2498-E248-A26D12BD0BC8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Posibles</a:t>
            </a:r>
            <a:r>
              <a:rPr lang="en" dirty="0"/>
              <a:t> </a:t>
            </a:r>
            <a:r>
              <a:rPr lang="en" dirty="0" err="1"/>
              <a:t>soluciones</a:t>
            </a:r>
            <a:endParaRPr lang="en-US" dirty="0" err="1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380254" y="1890812"/>
            <a:ext cx="2384695" cy="69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Automatización</a:t>
            </a:r>
            <a:r>
              <a:rPr lang="en" dirty="0"/>
              <a:t> </a:t>
            </a:r>
            <a:r>
              <a:rPr lang="en" dirty="0" err="1"/>
              <a:t>imperativa</a:t>
            </a: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42403" y="1939108"/>
            <a:ext cx="2384695" cy="5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Levantar</a:t>
            </a:r>
          </a:p>
          <a:p>
            <a:r>
              <a:rPr lang="en" dirty="0" err="1"/>
              <a:t>manualmente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1939108"/>
            <a:ext cx="1764900" cy="69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Automatización</a:t>
            </a:r>
            <a:endParaRPr lang="en-US" dirty="0"/>
          </a:p>
          <a:p>
            <a:r>
              <a:rPr lang="en" dirty="0" err="1"/>
              <a:t>Declarativa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61979" y="2672559"/>
            <a:ext cx="2014428" cy="2318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Ej: Tener scripts que </a:t>
            </a:r>
            <a:r>
              <a:rPr lang="en" dirty="0" err="1"/>
              <a:t>utilicen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CLI de </a:t>
            </a:r>
            <a:r>
              <a:rPr lang="en" dirty="0" err="1"/>
              <a:t>aws</a:t>
            </a:r>
            <a:r>
              <a:rPr lang="en" dirty="0"/>
              <a:t> para </a:t>
            </a:r>
            <a:r>
              <a:rPr lang="en" dirty="0" err="1"/>
              <a:t>volver</a:t>
            </a:r>
            <a:r>
              <a:rPr lang="en" dirty="0"/>
              <a:t> a </a:t>
            </a:r>
            <a:r>
              <a:rPr lang="en" dirty="0" err="1"/>
              <a:t>levantar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servicios</a:t>
            </a:r>
            <a:r>
              <a:rPr lang="en" dirty="0"/>
              <a:t>.</a:t>
            </a:r>
          </a:p>
          <a:p>
            <a:endParaRPr lang="en" dirty="0"/>
          </a:p>
          <a:p>
            <a:r>
              <a:rPr lang="en" dirty="0" err="1"/>
              <a:t>Tenemos</a:t>
            </a:r>
            <a:r>
              <a:rPr lang="en" dirty="0"/>
              <a:t> que </a:t>
            </a:r>
            <a:r>
              <a:rPr lang="en" dirty="0" err="1"/>
              <a:t>definir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b="1" dirty="0"/>
              <a:t>paso a paso</a:t>
            </a:r>
            <a:r>
              <a:rPr lang="en" dirty="0"/>
              <a:t> de </a:t>
            </a:r>
            <a:r>
              <a:rPr lang="en" dirty="0" err="1"/>
              <a:t>cómo</a:t>
            </a:r>
            <a:r>
              <a:rPr lang="en" dirty="0"/>
              <a:t> se </a:t>
            </a:r>
            <a:r>
              <a:rPr lang="en" dirty="0" err="1"/>
              <a:t>llegará</a:t>
            </a:r>
            <a:r>
              <a:rPr lang="en" dirty="0"/>
              <a:t> al </a:t>
            </a:r>
            <a:r>
              <a:rPr lang="en" dirty="0" err="1"/>
              <a:t>resultado</a:t>
            </a:r>
            <a:r>
              <a:rPr lang="en" dirty="0"/>
              <a:t> final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63142" y="2672559"/>
            <a:ext cx="2143216" cy="141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Entrar</a:t>
            </a:r>
            <a:r>
              <a:rPr lang="en" dirty="0"/>
              <a:t> al panel de control de AWS y </a:t>
            </a:r>
            <a:r>
              <a:rPr lang="en" err="1"/>
              <a:t>repetir</a:t>
            </a:r>
            <a:r>
              <a:rPr lang="en" dirty="0"/>
              <a:t> </a:t>
            </a:r>
            <a:r>
              <a:rPr lang="en" err="1"/>
              <a:t>todos</a:t>
            </a:r>
            <a:r>
              <a:rPr lang="en" dirty="0"/>
              <a:t> </a:t>
            </a:r>
            <a:r>
              <a:rPr lang="en" err="1"/>
              <a:t>los</a:t>
            </a:r>
            <a:r>
              <a:rPr lang="en" dirty="0"/>
              <a:t> pasos </a:t>
            </a:r>
            <a:r>
              <a:rPr lang="en" b="1" err="1"/>
              <a:t>manualmente</a:t>
            </a:r>
            <a:endParaRPr lang="en-US" dirty="0" err="1"/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266538" y="2736954"/>
            <a:ext cx="2070773" cy="179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Solo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/>
              <a:t>nos</a:t>
            </a:r>
            <a:r>
              <a:rPr lang="en" dirty="0"/>
              <a:t> </a:t>
            </a:r>
            <a:r>
              <a:rPr lang="en" dirty="0" err="1"/>
              <a:t>encargamos</a:t>
            </a:r>
            <a:r>
              <a:rPr lang="en" dirty="0"/>
              <a:t> de </a:t>
            </a:r>
            <a:r>
              <a:rPr lang="en" dirty="0" err="1"/>
              <a:t>definir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b="1" dirty="0"/>
              <a:t> </a:t>
            </a:r>
            <a:r>
              <a:rPr lang="en" b="1" dirty="0" err="1"/>
              <a:t>estado</a:t>
            </a:r>
            <a:r>
              <a:rPr lang="en" b="1" dirty="0"/>
              <a:t> final</a:t>
            </a:r>
            <a:r>
              <a:rPr lang="en" dirty="0"/>
              <a:t> de la </a:t>
            </a:r>
            <a:r>
              <a:rPr lang="en" dirty="0" err="1"/>
              <a:t>arquitectra</a:t>
            </a:r>
            <a:r>
              <a:rPr lang="en" dirty="0"/>
              <a:t> y </a:t>
            </a:r>
            <a:r>
              <a:rPr lang="en" dirty="0" err="1"/>
              <a:t>dejamos</a:t>
            </a:r>
            <a:r>
              <a:rPr lang="en" dirty="0"/>
              <a:t> que </a:t>
            </a:r>
            <a:r>
              <a:rPr lang="en" dirty="0" err="1"/>
              <a:t>alguién</a:t>
            </a:r>
            <a:r>
              <a:rPr lang="en" dirty="0"/>
              <a:t> </a:t>
            </a:r>
            <a:r>
              <a:rPr lang="en" dirty="0" err="1"/>
              <a:t>más</a:t>
            </a:r>
            <a:r>
              <a:rPr lang="en" dirty="0"/>
              <a:t> se </a:t>
            </a:r>
            <a:r>
              <a:rPr lang="en" dirty="0" err="1"/>
              <a:t>encargué</a:t>
            </a:r>
            <a:r>
              <a:rPr lang="en" dirty="0"/>
              <a:t> del "</a:t>
            </a:r>
            <a:r>
              <a:rPr lang="en" dirty="0" err="1"/>
              <a:t>cómo</a:t>
            </a:r>
            <a:r>
              <a:rPr lang="en" dirty="0"/>
              <a:t>"</a:t>
            </a:r>
            <a:endParaRPr lang="en-US" dirty="0" err="1"/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7027102" y="1474709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5" name="Google Shape;15274;p81">
            <a:extLst>
              <a:ext uri="{FF2B5EF4-FFF2-40B4-BE49-F238E27FC236}">
                <a16:creationId xmlns:a16="http://schemas.microsoft.com/office/drawing/2014/main" id="{1F9643A9-A846-D61C-48A1-439152A6BEFD}"/>
              </a:ext>
            </a:extLst>
          </p:cNvPr>
          <p:cNvGrpSpPr/>
          <p:nvPr/>
        </p:nvGrpSpPr>
        <p:grpSpPr>
          <a:xfrm>
            <a:off x="1732936" y="1533061"/>
            <a:ext cx="409531" cy="410617"/>
            <a:chOff x="6679825" y="2693700"/>
            <a:chExt cx="257875" cy="258575"/>
          </a:xfrm>
        </p:grpSpPr>
        <p:sp>
          <p:nvSpPr>
            <p:cNvPr id="3" name="Google Shape;15275;p81">
              <a:extLst>
                <a:ext uri="{FF2B5EF4-FFF2-40B4-BE49-F238E27FC236}">
                  <a16:creationId xmlns:a16="http://schemas.microsoft.com/office/drawing/2014/main" id="{4091D11F-F0DD-65FC-3C77-64C60BE44AC8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276;p81">
              <a:extLst>
                <a:ext uri="{FF2B5EF4-FFF2-40B4-BE49-F238E27FC236}">
                  <a16:creationId xmlns:a16="http://schemas.microsoft.com/office/drawing/2014/main" id="{EE65D5B9-FAA7-BECF-EAB4-CD24C7FC7327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161;p81">
            <a:extLst>
              <a:ext uri="{FF2B5EF4-FFF2-40B4-BE49-F238E27FC236}">
                <a16:creationId xmlns:a16="http://schemas.microsoft.com/office/drawing/2014/main" id="{41F210E2-78DA-E5C9-521B-5874C49BD0E6}"/>
              </a:ext>
            </a:extLst>
          </p:cNvPr>
          <p:cNvGrpSpPr/>
          <p:nvPr/>
        </p:nvGrpSpPr>
        <p:grpSpPr>
          <a:xfrm>
            <a:off x="4361230" y="1516038"/>
            <a:ext cx="421913" cy="423864"/>
            <a:chOff x="-1333975" y="2365850"/>
            <a:chExt cx="292225" cy="293575"/>
          </a:xfrm>
        </p:grpSpPr>
        <p:sp>
          <p:nvSpPr>
            <p:cNvPr id="6" name="Google Shape;15162;p81">
              <a:extLst>
                <a:ext uri="{FF2B5EF4-FFF2-40B4-BE49-F238E27FC236}">
                  <a16:creationId xmlns:a16="http://schemas.microsoft.com/office/drawing/2014/main" id="{0E2F6680-CD9E-4173-E634-073973FF543D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63;p81">
              <a:extLst>
                <a:ext uri="{FF2B5EF4-FFF2-40B4-BE49-F238E27FC236}">
                  <a16:creationId xmlns:a16="http://schemas.microsoft.com/office/drawing/2014/main" id="{C6230F66-BD02-022C-7135-84A86C9431CF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64;p81">
              <a:extLst>
                <a:ext uri="{FF2B5EF4-FFF2-40B4-BE49-F238E27FC236}">
                  <a16:creationId xmlns:a16="http://schemas.microsoft.com/office/drawing/2014/main" id="{A36750BB-600B-E1B1-AC30-3CF148FA758B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65;p81">
              <a:extLst>
                <a:ext uri="{FF2B5EF4-FFF2-40B4-BE49-F238E27FC236}">
                  <a16:creationId xmlns:a16="http://schemas.microsoft.com/office/drawing/2014/main" id="{5D3CDB8A-E3DB-4A68-E9E5-5DB017280A23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66;p81">
              <a:extLst>
                <a:ext uri="{FF2B5EF4-FFF2-40B4-BE49-F238E27FC236}">
                  <a16:creationId xmlns:a16="http://schemas.microsoft.com/office/drawing/2014/main" id="{88CDCF87-D918-0B76-2699-83EAAEAB3AE3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167;p81">
              <a:extLst>
                <a:ext uri="{FF2B5EF4-FFF2-40B4-BE49-F238E27FC236}">
                  <a16:creationId xmlns:a16="http://schemas.microsoft.com/office/drawing/2014/main" id="{6D2AACC8-8C31-B0FF-7B09-4A06600FF8B6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68;p81">
              <a:extLst>
                <a:ext uri="{FF2B5EF4-FFF2-40B4-BE49-F238E27FC236}">
                  <a16:creationId xmlns:a16="http://schemas.microsoft.com/office/drawing/2014/main" id="{46AEF589-1EF1-A88A-C256-CA068208F8BC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69;p81">
              <a:extLst>
                <a:ext uri="{FF2B5EF4-FFF2-40B4-BE49-F238E27FC236}">
                  <a16:creationId xmlns:a16="http://schemas.microsoft.com/office/drawing/2014/main" id="{08AB6D68-CB1D-A1C0-6D85-C7371A3E63E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48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7689" y="188801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IaC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20052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Alternativas</a:t>
            </a:r>
            <a:endParaRPr lang="en-US" dirty="0" err="1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615B45D6-4A85-6E14-7288-4B3EEA9F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9" y="3346633"/>
            <a:ext cx="4902200" cy="1180162"/>
          </a:xfrm>
          <a:prstGeom prst="rect">
            <a:avLst/>
          </a:prstGeom>
        </p:spPr>
      </p:pic>
      <p:pic>
        <p:nvPicPr>
          <p:cNvPr id="21" name="Picture 21" descr="Logo&#10;&#10;Description automatically generated">
            <a:extLst>
              <a:ext uri="{FF2B5EF4-FFF2-40B4-BE49-F238E27FC236}">
                <a16:creationId xmlns:a16="http://schemas.microsoft.com/office/drawing/2014/main" id="{D730034A-CCF4-0B3C-FCC2-6B8ED88A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22" y="1138062"/>
            <a:ext cx="3977922" cy="1992488"/>
          </a:xfrm>
          <a:prstGeom prst="rect">
            <a:avLst/>
          </a:prstGeom>
        </p:spPr>
      </p:pic>
      <p:pic>
        <p:nvPicPr>
          <p:cNvPr id="22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0567CC0D-B48B-D6EB-36AB-E515273B7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41" y="1194113"/>
            <a:ext cx="3138310" cy="1887439"/>
          </a:xfrm>
          <a:prstGeom prst="rect">
            <a:avLst/>
          </a:prstGeom>
        </p:spPr>
      </p:pic>
      <p:pic>
        <p:nvPicPr>
          <p:cNvPr id="23" name="Picture 23" descr="Logo, icon&#10;&#10;Description automatically generated">
            <a:extLst>
              <a:ext uri="{FF2B5EF4-FFF2-40B4-BE49-F238E27FC236}">
                <a16:creationId xmlns:a16="http://schemas.microsoft.com/office/drawing/2014/main" id="{B9CEF2EB-2C84-4B95-1F37-10EA1DF956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47" t="123" r="25220" b="-515"/>
          <a:stretch/>
        </p:blipFill>
        <p:spPr>
          <a:xfrm>
            <a:off x="7619464" y="1465394"/>
            <a:ext cx="1391714" cy="157493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95408E76-2E46-35FD-1557-206213254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61" y="3447449"/>
            <a:ext cx="2743200" cy="969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223</Words>
  <Application>Microsoft Office PowerPoint</Application>
  <PresentationFormat>On-screen Show (16:9)</PresentationFormat>
  <Paragraphs>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Fjalla One</vt:lpstr>
      <vt:lpstr>Arial</vt:lpstr>
      <vt:lpstr>Roboto Condensed Light</vt:lpstr>
      <vt:lpstr>Barlow Semi Condensed Medium</vt:lpstr>
      <vt:lpstr>Barlow Semi Condensed</vt:lpstr>
      <vt:lpstr>Proxima Nova Semibold</vt:lpstr>
      <vt:lpstr>Calibri</vt:lpstr>
      <vt:lpstr>Proxima Nova</vt:lpstr>
      <vt:lpstr>Technology Consulting by Slidesgo</vt:lpstr>
      <vt:lpstr>Slidesgo Final Pages</vt:lpstr>
      <vt:lpstr>Infrastructure as a Code (IaC)</vt:lpstr>
      <vt:lpstr>Motivación</vt:lpstr>
      <vt:lpstr>PowerPoint Presentation</vt:lpstr>
      <vt:lpstr>PowerPoint Presentation</vt:lpstr>
      <vt:lpstr>Posibles soluciones</vt:lpstr>
      <vt:lpstr>Posibles soluciones</vt:lpstr>
      <vt:lpstr>Posibles soluciones</vt:lpstr>
      <vt:lpstr>IaC</vt:lpstr>
      <vt:lpstr>Alternativas</vt:lpstr>
      <vt:lpstr>¿Diferencias?</vt:lpstr>
      <vt:lpstr>¿Diferencias?</vt:lpstr>
      <vt:lpstr>Alternativas</vt:lpstr>
      <vt:lpstr>Terraform</vt:lpstr>
      <vt:lpstr>Cómo funciona</vt:lpstr>
      <vt:lpstr>Cómo funciona</vt:lpstr>
      <vt:lpstr>Ansible</vt:lpstr>
      <vt:lpstr>Cómo funciona</vt:lpstr>
      <vt:lpstr>Demo</vt:lpstr>
      <vt:lpstr>Infrastructure as a Code (IaC)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cp:lastModifiedBy>Edison Pizarro</cp:lastModifiedBy>
  <cp:revision>330</cp:revision>
  <dcterms:modified xsi:type="dcterms:W3CDTF">2024-01-09T14:16:12Z</dcterms:modified>
</cp:coreProperties>
</file>