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85" r:id="rId13"/>
    <p:sldId id="286" r:id="rId14"/>
    <p:sldId id="264" r:id="rId15"/>
    <p:sldId id="265" r:id="rId16"/>
    <p:sldId id="266" r:id="rId17"/>
    <p:sldId id="267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9" r:id="rId30"/>
    <p:sldId id="283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3"/>
    <p:restoredTop sz="94697"/>
  </p:normalViewPr>
  <p:slideViewPr>
    <p:cSldViewPr snapToGrid="0" snapToObjects="1">
      <p:cViewPr varScale="1">
        <p:scale>
          <a:sx n="81" d="100"/>
          <a:sy n="81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0A4CA-3C1A-544E-8BDE-1A55B038BC32}" type="doc">
      <dgm:prSet loTypeId="urn:microsoft.com/office/officeart/2005/8/layout/b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9BE9CC-6141-874E-96CB-8FF58D2ED58A}">
      <dgm:prSet phldrT="[Text]"/>
      <dgm:spPr/>
      <dgm:t>
        <a:bodyPr/>
        <a:lstStyle/>
        <a:p>
          <a:r>
            <a:rPr lang="ru-RU" dirty="0"/>
            <a:t>Постановка</a:t>
          </a:r>
          <a:endParaRPr lang="en-US" dirty="0"/>
        </a:p>
      </dgm:t>
    </dgm:pt>
    <dgm:pt modelId="{2CDD06A1-C73F-5245-B819-855DE05FDD37}" type="parTrans" cxnId="{0904EA99-573D-0B45-92F3-0001F3C44F26}">
      <dgm:prSet/>
      <dgm:spPr/>
      <dgm:t>
        <a:bodyPr/>
        <a:lstStyle/>
        <a:p>
          <a:endParaRPr lang="en-US"/>
        </a:p>
      </dgm:t>
    </dgm:pt>
    <dgm:pt modelId="{AB212CC4-53B7-9E4F-AC65-DF1AAA0D51FD}" type="sibTrans" cxnId="{0904EA99-573D-0B45-92F3-0001F3C44F26}">
      <dgm:prSet/>
      <dgm:spPr/>
      <dgm:t>
        <a:bodyPr/>
        <a:lstStyle/>
        <a:p>
          <a:endParaRPr lang="en-US"/>
        </a:p>
      </dgm:t>
    </dgm:pt>
    <dgm:pt modelId="{B75E83F0-1921-2A49-9DDB-94034C860E9A}">
      <dgm:prSet phldrT="[Text]"/>
      <dgm:spPr/>
      <dgm:t>
        <a:bodyPr/>
        <a:lstStyle/>
        <a:p>
          <a:r>
            <a:rPr lang="ru-RU" dirty="0"/>
            <a:t>Выбор модели</a:t>
          </a:r>
          <a:endParaRPr lang="en-US" dirty="0"/>
        </a:p>
      </dgm:t>
    </dgm:pt>
    <dgm:pt modelId="{629169D2-DBBE-5142-95AD-893F79B9A5E9}" type="parTrans" cxnId="{413DE586-67B6-6248-9D9F-3C4FC1E2ED05}">
      <dgm:prSet/>
      <dgm:spPr/>
      <dgm:t>
        <a:bodyPr/>
        <a:lstStyle/>
        <a:p>
          <a:endParaRPr lang="en-US"/>
        </a:p>
      </dgm:t>
    </dgm:pt>
    <dgm:pt modelId="{CBEDDE41-BED9-E441-91AF-6CD8EA4831E0}" type="sibTrans" cxnId="{413DE586-67B6-6248-9D9F-3C4FC1E2ED05}">
      <dgm:prSet/>
      <dgm:spPr/>
      <dgm:t>
        <a:bodyPr/>
        <a:lstStyle/>
        <a:p>
          <a:endParaRPr lang="en-US"/>
        </a:p>
      </dgm:t>
    </dgm:pt>
    <dgm:pt modelId="{33C53458-14ED-374D-A21F-E8F999901C19}">
      <dgm:prSet phldrT="[Text]"/>
      <dgm:spPr/>
      <dgm:t>
        <a:bodyPr/>
        <a:lstStyle/>
        <a:p>
          <a:r>
            <a:rPr lang="ru-RU" dirty="0"/>
            <a:t>Постановка вычислительной задачи</a:t>
          </a:r>
          <a:endParaRPr lang="en-US" dirty="0"/>
        </a:p>
      </dgm:t>
    </dgm:pt>
    <dgm:pt modelId="{5B34B512-A662-EB4B-A1BB-FA54F0FF48E1}" type="parTrans" cxnId="{C36E4A33-D953-3A41-A172-3B1E6F1F4DDB}">
      <dgm:prSet/>
      <dgm:spPr/>
      <dgm:t>
        <a:bodyPr/>
        <a:lstStyle/>
        <a:p>
          <a:endParaRPr lang="en-US"/>
        </a:p>
      </dgm:t>
    </dgm:pt>
    <dgm:pt modelId="{B135EB68-AB32-1B44-ABE1-D3D0CCA9B0E1}" type="sibTrans" cxnId="{C36E4A33-D953-3A41-A172-3B1E6F1F4DDB}">
      <dgm:prSet/>
      <dgm:spPr/>
      <dgm:t>
        <a:bodyPr/>
        <a:lstStyle/>
        <a:p>
          <a:endParaRPr lang="en-US"/>
        </a:p>
      </dgm:t>
    </dgm:pt>
    <dgm:pt modelId="{7272ADBF-7F73-F840-8CD6-6F0EB5722E78}">
      <dgm:prSet phldrT="[Text]"/>
      <dgm:spPr/>
      <dgm:t>
        <a:bodyPr/>
        <a:lstStyle/>
        <a:p>
          <a:r>
            <a:rPr lang="ru-RU" dirty="0"/>
            <a:t>Анализ</a:t>
          </a:r>
          <a:endParaRPr lang="en-US" dirty="0"/>
        </a:p>
      </dgm:t>
    </dgm:pt>
    <dgm:pt modelId="{6E557C2C-7AC0-0642-B3F2-CB10DE38335B}" type="parTrans" cxnId="{E5AAF50B-BF4B-EA46-8E84-4FDAB2990AF7}">
      <dgm:prSet/>
      <dgm:spPr/>
      <dgm:t>
        <a:bodyPr/>
        <a:lstStyle/>
        <a:p>
          <a:endParaRPr lang="en-US"/>
        </a:p>
      </dgm:t>
    </dgm:pt>
    <dgm:pt modelId="{A69E4B53-11ED-AF44-8E1F-D0C217391E60}" type="sibTrans" cxnId="{E5AAF50B-BF4B-EA46-8E84-4FDAB2990AF7}">
      <dgm:prSet/>
      <dgm:spPr/>
      <dgm:t>
        <a:bodyPr/>
        <a:lstStyle/>
        <a:p>
          <a:endParaRPr lang="en-US"/>
        </a:p>
      </dgm:t>
    </dgm:pt>
    <dgm:pt modelId="{2172F774-9764-FD4A-A393-613352C6433C}">
      <dgm:prSet phldrT="[Text]"/>
      <dgm:spPr/>
      <dgm:t>
        <a:bodyPr/>
        <a:lstStyle/>
        <a:p>
          <a:r>
            <a:rPr lang="ru-RU" dirty="0"/>
            <a:t>Выбор численного метода</a:t>
          </a:r>
          <a:endParaRPr lang="en-US" dirty="0"/>
        </a:p>
      </dgm:t>
    </dgm:pt>
    <dgm:pt modelId="{CADFA96F-950E-6640-A37C-A295AE12C0E9}" type="parTrans" cxnId="{E7F97EE7-5573-2640-91C0-80233736D597}">
      <dgm:prSet/>
      <dgm:spPr/>
      <dgm:t>
        <a:bodyPr/>
        <a:lstStyle/>
        <a:p>
          <a:endParaRPr lang="en-US"/>
        </a:p>
      </dgm:t>
    </dgm:pt>
    <dgm:pt modelId="{D2EC3EC7-FFAF-844C-B1C4-474472D94B8E}" type="sibTrans" cxnId="{E7F97EE7-5573-2640-91C0-80233736D597}">
      <dgm:prSet/>
      <dgm:spPr/>
      <dgm:t>
        <a:bodyPr/>
        <a:lstStyle/>
        <a:p>
          <a:endParaRPr lang="en-US"/>
        </a:p>
      </dgm:t>
    </dgm:pt>
    <dgm:pt modelId="{8E9C877A-08DF-B444-8885-E52E9C7299CF}">
      <dgm:prSet/>
      <dgm:spPr/>
      <dgm:t>
        <a:bodyPr/>
        <a:lstStyle/>
        <a:p>
          <a:r>
            <a:rPr lang="ru-RU" dirty="0"/>
            <a:t>Программирование</a:t>
          </a:r>
          <a:endParaRPr lang="en-US" dirty="0"/>
        </a:p>
      </dgm:t>
    </dgm:pt>
    <dgm:pt modelId="{D050478B-020A-7A44-9C66-CBDCFC688827}" type="parTrans" cxnId="{8114974D-5F23-A44C-9493-D049A405B42D}">
      <dgm:prSet/>
      <dgm:spPr/>
      <dgm:t>
        <a:bodyPr/>
        <a:lstStyle/>
        <a:p>
          <a:endParaRPr lang="en-US"/>
        </a:p>
      </dgm:t>
    </dgm:pt>
    <dgm:pt modelId="{A153A1E3-0289-4047-80CA-01222E230F41}" type="sibTrans" cxnId="{8114974D-5F23-A44C-9493-D049A405B42D}">
      <dgm:prSet/>
      <dgm:spPr/>
      <dgm:t>
        <a:bodyPr/>
        <a:lstStyle/>
        <a:p>
          <a:endParaRPr lang="en-US"/>
        </a:p>
      </dgm:t>
    </dgm:pt>
    <dgm:pt modelId="{A57F32CA-EC11-3248-B3A7-22E8527C3868}">
      <dgm:prSet/>
      <dgm:spPr/>
      <dgm:t>
        <a:bodyPr/>
        <a:lstStyle/>
        <a:p>
          <a:r>
            <a:rPr lang="ru-RU" dirty="0"/>
            <a:t>Отладка</a:t>
          </a:r>
          <a:endParaRPr lang="en-US" dirty="0"/>
        </a:p>
      </dgm:t>
    </dgm:pt>
    <dgm:pt modelId="{013E5D68-03FD-F146-9447-FDC932395754}" type="parTrans" cxnId="{2F350B78-52A2-734B-800F-A455C31867AD}">
      <dgm:prSet/>
      <dgm:spPr/>
      <dgm:t>
        <a:bodyPr/>
        <a:lstStyle/>
        <a:p>
          <a:endParaRPr lang="en-US"/>
        </a:p>
      </dgm:t>
    </dgm:pt>
    <dgm:pt modelId="{DE063EFB-2200-C242-BE53-6604164D8BC6}" type="sibTrans" cxnId="{2F350B78-52A2-734B-800F-A455C31867AD}">
      <dgm:prSet/>
      <dgm:spPr/>
      <dgm:t>
        <a:bodyPr/>
        <a:lstStyle/>
        <a:p>
          <a:endParaRPr lang="en-US"/>
        </a:p>
      </dgm:t>
    </dgm:pt>
    <dgm:pt modelId="{34F7F86E-EB4F-C048-91CC-CBBDF6F7A0D7}">
      <dgm:prSet/>
      <dgm:spPr/>
      <dgm:t>
        <a:bodyPr/>
        <a:lstStyle/>
        <a:p>
          <a:r>
            <a:rPr lang="ru-RU" dirty="0"/>
            <a:t>Счёт</a:t>
          </a:r>
          <a:endParaRPr lang="en-US" dirty="0"/>
        </a:p>
      </dgm:t>
    </dgm:pt>
    <dgm:pt modelId="{A7F71114-5AED-C840-885B-EA8136793273}" type="parTrans" cxnId="{132CD666-9021-F743-B2C1-DCAFF704AD5C}">
      <dgm:prSet/>
      <dgm:spPr/>
      <dgm:t>
        <a:bodyPr/>
        <a:lstStyle/>
        <a:p>
          <a:endParaRPr lang="en-US"/>
        </a:p>
      </dgm:t>
    </dgm:pt>
    <dgm:pt modelId="{D5ECDEFA-ADAC-0940-86CB-89637E9B8196}" type="sibTrans" cxnId="{132CD666-9021-F743-B2C1-DCAFF704AD5C}">
      <dgm:prSet/>
      <dgm:spPr/>
      <dgm:t>
        <a:bodyPr/>
        <a:lstStyle/>
        <a:p>
          <a:endParaRPr lang="en-US"/>
        </a:p>
      </dgm:t>
    </dgm:pt>
    <dgm:pt modelId="{4DF06F63-C03F-1C46-9818-A8F65377E57E}">
      <dgm:prSet/>
      <dgm:spPr/>
      <dgm:t>
        <a:bodyPr/>
        <a:lstStyle/>
        <a:p>
          <a:r>
            <a:rPr lang="ru-RU" dirty="0"/>
            <a:t>Обработка результата</a:t>
          </a:r>
          <a:endParaRPr lang="en-US" dirty="0"/>
        </a:p>
      </dgm:t>
    </dgm:pt>
    <dgm:pt modelId="{BC990F5D-16EA-E44E-B345-0E964B8C5FCA}" type="parTrans" cxnId="{9D6164C8-D4BA-224B-9B58-0897F265BB11}">
      <dgm:prSet/>
      <dgm:spPr/>
      <dgm:t>
        <a:bodyPr/>
        <a:lstStyle/>
        <a:p>
          <a:endParaRPr lang="en-US"/>
        </a:p>
      </dgm:t>
    </dgm:pt>
    <dgm:pt modelId="{EA3EA2E3-A465-4041-911F-9F4A070062D2}" type="sibTrans" cxnId="{9D6164C8-D4BA-224B-9B58-0897F265BB11}">
      <dgm:prSet/>
      <dgm:spPr/>
      <dgm:t>
        <a:bodyPr/>
        <a:lstStyle/>
        <a:p>
          <a:endParaRPr lang="en-US"/>
        </a:p>
      </dgm:t>
    </dgm:pt>
    <dgm:pt modelId="{840BBBD8-EFD9-8443-A008-4178EC3CEF2F}">
      <dgm:prSet/>
      <dgm:spPr/>
      <dgm:t>
        <a:bodyPr/>
        <a:lstStyle/>
        <a:p>
          <a:r>
            <a:rPr lang="ru-RU" dirty="0"/>
            <a:t>Коррекция модели</a:t>
          </a:r>
          <a:endParaRPr lang="en-US" dirty="0"/>
        </a:p>
      </dgm:t>
    </dgm:pt>
    <dgm:pt modelId="{7E364BDC-A0E5-7C4A-AE88-52D579A16428}" type="parTrans" cxnId="{4C1EB3E8-1BC4-A541-9084-9E561E2C2A4F}">
      <dgm:prSet/>
      <dgm:spPr/>
      <dgm:t>
        <a:bodyPr/>
        <a:lstStyle/>
        <a:p>
          <a:endParaRPr lang="en-US"/>
        </a:p>
      </dgm:t>
    </dgm:pt>
    <dgm:pt modelId="{3201B71B-BA3C-B64B-8ACD-0CF8DB1B1FD4}" type="sibTrans" cxnId="{4C1EB3E8-1BC4-A541-9084-9E561E2C2A4F}">
      <dgm:prSet/>
      <dgm:spPr/>
      <dgm:t>
        <a:bodyPr/>
        <a:lstStyle/>
        <a:p>
          <a:endParaRPr lang="en-US"/>
        </a:p>
      </dgm:t>
    </dgm:pt>
    <dgm:pt modelId="{C778D806-2BDF-6A46-BAC7-07B0FF567A70}" type="pres">
      <dgm:prSet presAssocID="{3FA0A4CA-3C1A-544E-8BDE-1A55B038BC32}" presName="Name0" presStyleCnt="0">
        <dgm:presLayoutVars>
          <dgm:dir/>
          <dgm:resizeHandles val="exact"/>
        </dgm:presLayoutVars>
      </dgm:prSet>
      <dgm:spPr/>
    </dgm:pt>
    <dgm:pt modelId="{27DFE7D0-FFCA-0B44-8E75-F143784CDED7}" type="pres">
      <dgm:prSet presAssocID="{579BE9CC-6141-874E-96CB-8FF58D2ED58A}" presName="node" presStyleLbl="node1" presStyleIdx="0" presStyleCnt="7">
        <dgm:presLayoutVars>
          <dgm:bulletEnabled val="1"/>
        </dgm:presLayoutVars>
      </dgm:prSet>
      <dgm:spPr/>
    </dgm:pt>
    <dgm:pt modelId="{567A3A5E-D3BF-0B4C-A32F-525861BBDF1C}" type="pres">
      <dgm:prSet presAssocID="{AB212CC4-53B7-9E4F-AC65-DF1AAA0D51FD}" presName="sibTrans" presStyleLbl="sibTrans1D1" presStyleIdx="0" presStyleCnt="6"/>
      <dgm:spPr/>
    </dgm:pt>
    <dgm:pt modelId="{4F171F06-E12C-AE4F-AB23-17EC4C25E68A}" type="pres">
      <dgm:prSet presAssocID="{AB212CC4-53B7-9E4F-AC65-DF1AAA0D51FD}" presName="connectorText" presStyleLbl="sibTrans1D1" presStyleIdx="0" presStyleCnt="6"/>
      <dgm:spPr/>
    </dgm:pt>
    <dgm:pt modelId="{DD82AA46-2379-614B-831C-DDE23206EEAE}" type="pres">
      <dgm:prSet presAssocID="{7272ADBF-7F73-F840-8CD6-6F0EB5722E78}" presName="node" presStyleLbl="node1" presStyleIdx="1" presStyleCnt="7">
        <dgm:presLayoutVars>
          <dgm:bulletEnabled val="1"/>
        </dgm:presLayoutVars>
      </dgm:prSet>
      <dgm:spPr/>
    </dgm:pt>
    <dgm:pt modelId="{2030B37D-1DE7-B246-847A-3F8201F390A5}" type="pres">
      <dgm:prSet presAssocID="{A69E4B53-11ED-AF44-8E1F-D0C217391E60}" presName="sibTrans" presStyleLbl="sibTrans1D1" presStyleIdx="1" presStyleCnt="6"/>
      <dgm:spPr/>
    </dgm:pt>
    <dgm:pt modelId="{B2FBDAAA-6FCD-A846-83B1-52597752E369}" type="pres">
      <dgm:prSet presAssocID="{A69E4B53-11ED-AF44-8E1F-D0C217391E60}" presName="connectorText" presStyleLbl="sibTrans1D1" presStyleIdx="1" presStyleCnt="6"/>
      <dgm:spPr/>
    </dgm:pt>
    <dgm:pt modelId="{31A3A970-451D-EC4B-BCE5-EED02ADBAC81}" type="pres">
      <dgm:prSet presAssocID="{8E9C877A-08DF-B444-8885-E52E9C7299CF}" presName="node" presStyleLbl="node1" presStyleIdx="2" presStyleCnt="7">
        <dgm:presLayoutVars>
          <dgm:bulletEnabled val="1"/>
        </dgm:presLayoutVars>
      </dgm:prSet>
      <dgm:spPr/>
    </dgm:pt>
    <dgm:pt modelId="{4567480F-9624-254B-859E-5D49F8F14208}" type="pres">
      <dgm:prSet presAssocID="{A153A1E3-0289-4047-80CA-01222E230F41}" presName="sibTrans" presStyleLbl="sibTrans1D1" presStyleIdx="2" presStyleCnt="6"/>
      <dgm:spPr/>
    </dgm:pt>
    <dgm:pt modelId="{27131BB7-ACA3-A44F-B0EF-AAB97998ADD3}" type="pres">
      <dgm:prSet presAssocID="{A153A1E3-0289-4047-80CA-01222E230F41}" presName="connectorText" presStyleLbl="sibTrans1D1" presStyleIdx="2" presStyleCnt="6"/>
      <dgm:spPr/>
    </dgm:pt>
    <dgm:pt modelId="{96388368-9159-434B-A633-B2A3503FD266}" type="pres">
      <dgm:prSet presAssocID="{A57F32CA-EC11-3248-B3A7-22E8527C3868}" presName="node" presStyleLbl="node1" presStyleIdx="3" presStyleCnt="7">
        <dgm:presLayoutVars>
          <dgm:bulletEnabled val="1"/>
        </dgm:presLayoutVars>
      </dgm:prSet>
      <dgm:spPr/>
    </dgm:pt>
    <dgm:pt modelId="{47E8C127-5605-824E-B701-5ED113897B9C}" type="pres">
      <dgm:prSet presAssocID="{DE063EFB-2200-C242-BE53-6604164D8BC6}" presName="sibTrans" presStyleLbl="sibTrans1D1" presStyleIdx="3" presStyleCnt="6"/>
      <dgm:spPr/>
    </dgm:pt>
    <dgm:pt modelId="{8BF51274-3892-F948-ACBD-3F0D9589E64C}" type="pres">
      <dgm:prSet presAssocID="{DE063EFB-2200-C242-BE53-6604164D8BC6}" presName="connectorText" presStyleLbl="sibTrans1D1" presStyleIdx="3" presStyleCnt="6"/>
      <dgm:spPr/>
    </dgm:pt>
    <dgm:pt modelId="{E35C74CD-8691-514A-98B0-C1AF55DE48E7}" type="pres">
      <dgm:prSet presAssocID="{34F7F86E-EB4F-C048-91CC-CBBDF6F7A0D7}" presName="node" presStyleLbl="node1" presStyleIdx="4" presStyleCnt="7">
        <dgm:presLayoutVars>
          <dgm:bulletEnabled val="1"/>
        </dgm:presLayoutVars>
      </dgm:prSet>
      <dgm:spPr/>
    </dgm:pt>
    <dgm:pt modelId="{97D083F7-6D12-BB40-B46B-5DFB5BD7233F}" type="pres">
      <dgm:prSet presAssocID="{D5ECDEFA-ADAC-0940-86CB-89637E9B8196}" presName="sibTrans" presStyleLbl="sibTrans1D1" presStyleIdx="4" presStyleCnt="6"/>
      <dgm:spPr/>
    </dgm:pt>
    <dgm:pt modelId="{86F7D6C6-FD89-254D-92D8-8DB4E8C7A318}" type="pres">
      <dgm:prSet presAssocID="{D5ECDEFA-ADAC-0940-86CB-89637E9B8196}" presName="connectorText" presStyleLbl="sibTrans1D1" presStyleIdx="4" presStyleCnt="6"/>
      <dgm:spPr/>
    </dgm:pt>
    <dgm:pt modelId="{A7E18E09-1CF1-1746-A60C-CCE41AE137E7}" type="pres">
      <dgm:prSet presAssocID="{4DF06F63-C03F-1C46-9818-A8F65377E57E}" presName="node" presStyleLbl="node1" presStyleIdx="5" presStyleCnt="7">
        <dgm:presLayoutVars>
          <dgm:bulletEnabled val="1"/>
        </dgm:presLayoutVars>
      </dgm:prSet>
      <dgm:spPr/>
    </dgm:pt>
    <dgm:pt modelId="{CB1C8BF5-35BD-7D4A-A2C6-DC9F9CFD32D5}" type="pres">
      <dgm:prSet presAssocID="{EA3EA2E3-A465-4041-911F-9F4A070062D2}" presName="sibTrans" presStyleLbl="sibTrans1D1" presStyleIdx="5" presStyleCnt="6"/>
      <dgm:spPr/>
    </dgm:pt>
    <dgm:pt modelId="{0F21058A-46FE-F94B-9E13-8332CA0D8A2B}" type="pres">
      <dgm:prSet presAssocID="{EA3EA2E3-A465-4041-911F-9F4A070062D2}" presName="connectorText" presStyleLbl="sibTrans1D1" presStyleIdx="5" presStyleCnt="6"/>
      <dgm:spPr/>
    </dgm:pt>
    <dgm:pt modelId="{287F44BD-3242-D34F-A081-365E44C78BC9}" type="pres">
      <dgm:prSet presAssocID="{840BBBD8-EFD9-8443-A008-4178EC3CEF2F}" presName="node" presStyleLbl="node1" presStyleIdx="6" presStyleCnt="7">
        <dgm:presLayoutVars>
          <dgm:bulletEnabled val="1"/>
        </dgm:presLayoutVars>
      </dgm:prSet>
      <dgm:spPr/>
    </dgm:pt>
  </dgm:ptLst>
  <dgm:cxnLst>
    <dgm:cxn modelId="{E5AAF50B-BF4B-EA46-8E84-4FDAB2990AF7}" srcId="{3FA0A4CA-3C1A-544E-8BDE-1A55B038BC32}" destId="{7272ADBF-7F73-F840-8CD6-6F0EB5722E78}" srcOrd="1" destOrd="0" parTransId="{6E557C2C-7AC0-0642-B3F2-CB10DE38335B}" sibTransId="{A69E4B53-11ED-AF44-8E1F-D0C217391E60}"/>
    <dgm:cxn modelId="{68E2B228-A271-1E41-A235-32D1C5BDB49E}" type="presOf" srcId="{7272ADBF-7F73-F840-8CD6-6F0EB5722E78}" destId="{DD82AA46-2379-614B-831C-DDE23206EEAE}" srcOrd="0" destOrd="0" presId="urn:microsoft.com/office/officeart/2005/8/layout/bProcess3"/>
    <dgm:cxn modelId="{C36E4A33-D953-3A41-A172-3B1E6F1F4DDB}" srcId="{579BE9CC-6141-874E-96CB-8FF58D2ED58A}" destId="{33C53458-14ED-374D-A21F-E8F999901C19}" srcOrd="1" destOrd="0" parTransId="{5B34B512-A662-EB4B-A1BB-FA54F0FF48E1}" sibTransId="{B135EB68-AB32-1B44-ABE1-D3D0CCA9B0E1}"/>
    <dgm:cxn modelId="{D1608260-B493-D64B-99A5-6D14E6B9952D}" type="presOf" srcId="{840BBBD8-EFD9-8443-A008-4178EC3CEF2F}" destId="{287F44BD-3242-D34F-A081-365E44C78BC9}" srcOrd="0" destOrd="0" presId="urn:microsoft.com/office/officeart/2005/8/layout/bProcess3"/>
    <dgm:cxn modelId="{235CA342-5F86-EB43-92A3-E27E683CBDE2}" type="presOf" srcId="{A69E4B53-11ED-AF44-8E1F-D0C217391E60}" destId="{2030B37D-1DE7-B246-847A-3F8201F390A5}" srcOrd="0" destOrd="0" presId="urn:microsoft.com/office/officeart/2005/8/layout/bProcess3"/>
    <dgm:cxn modelId="{132CD666-9021-F743-B2C1-DCAFF704AD5C}" srcId="{3FA0A4CA-3C1A-544E-8BDE-1A55B038BC32}" destId="{34F7F86E-EB4F-C048-91CC-CBBDF6F7A0D7}" srcOrd="4" destOrd="0" parTransId="{A7F71114-5AED-C840-885B-EA8136793273}" sibTransId="{D5ECDEFA-ADAC-0940-86CB-89637E9B8196}"/>
    <dgm:cxn modelId="{75A60C68-EFBB-484E-983F-836708C6ABA4}" type="presOf" srcId="{A69E4B53-11ED-AF44-8E1F-D0C217391E60}" destId="{B2FBDAAA-6FCD-A846-83B1-52597752E369}" srcOrd="1" destOrd="0" presId="urn:microsoft.com/office/officeart/2005/8/layout/bProcess3"/>
    <dgm:cxn modelId="{CBF7206A-74E2-5D47-BE1E-AB0CDC814E52}" type="presOf" srcId="{AB212CC4-53B7-9E4F-AC65-DF1AAA0D51FD}" destId="{567A3A5E-D3BF-0B4C-A32F-525861BBDF1C}" srcOrd="0" destOrd="0" presId="urn:microsoft.com/office/officeart/2005/8/layout/bProcess3"/>
    <dgm:cxn modelId="{93E3DD6A-6247-2E48-B86A-0E2AF0FA2042}" type="presOf" srcId="{A57F32CA-EC11-3248-B3A7-22E8527C3868}" destId="{96388368-9159-434B-A633-B2A3503FD266}" srcOrd="0" destOrd="0" presId="urn:microsoft.com/office/officeart/2005/8/layout/bProcess3"/>
    <dgm:cxn modelId="{8114974D-5F23-A44C-9493-D049A405B42D}" srcId="{3FA0A4CA-3C1A-544E-8BDE-1A55B038BC32}" destId="{8E9C877A-08DF-B444-8885-E52E9C7299CF}" srcOrd="2" destOrd="0" parTransId="{D050478B-020A-7A44-9C66-CBDCFC688827}" sibTransId="{A153A1E3-0289-4047-80CA-01222E230F41}"/>
    <dgm:cxn modelId="{1C032470-1CD9-C64E-B739-A592640E7C2E}" type="presOf" srcId="{8E9C877A-08DF-B444-8885-E52E9C7299CF}" destId="{31A3A970-451D-EC4B-BCE5-EED02ADBAC81}" srcOrd="0" destOrd="0" presId="urn:microsoft.com/office/officeart/2005/8/layout/bProcess3"/>
    <dgm:cxn modelId="{85B9AE50-2286-234A-8BB8-EC22AF5D288E}" type="presOf" srcId="{DE063EFB-2200-C242-BE53-6604164D8BC6}" destId="{8BF51274-3892-F948-ACBD-3F0D9589E64C}" srcOrd="1" destOrd="0" presId="urn:microsoft.com/office/officeart/2005/8/layout/bProcess3"/>
    <dgm:cxn modelId="{DE5E0556-FECE-124D-9F5B-86DE072C50C1}" type="presOf" srcId="{AB212CC4-53B7-9E4F-AC65-DF1AAA0D51FD}" destId="{4F171F06-E12C-AE4F-AB23-17EC4C25E68A}" srcOrd="1" destOrd="0" presId="urn:microsoft.com/office/officeart/2005/8/layout/bProcess3"/>
    <dgm:cxn modelId="{2F350B78-52A2-734B-800F-A455C31867AD}" srcId="{3FA0A4CA-3C1A-544E-8BDE-1A55B038BC32}" destId="{A57F32CA-EC11-3248-B3A7-22E8527C3868}" srcOrd="3" destOrd="0" parTransId="{013E5D68-03FD-F146-9447-FDC932395754}" sibTransId="{DE063EFB-2200-C242-BE53-6604164D8BC6}"/>
    <dgm:cxn modelId="{1A35C67A-46DE-7B44-8079-762F9A5DA13B}" type="presOf" srcId="{579BE9CC-6141-874E-96CB-8FF58D2ED58A}" destId="{27DFE7D0-FFCA-0B44-8E75-F143784CDED7}" srcOrd="0" destOrd="0" presId="urn:microsoft.com/office/officeart/2005/8/layout/bProcess3"/>
    <dgm:cxn modelId="{413DE586-67B6-6248-9D9F-3C4FC1E2ED05}" srcId="{579BE9CC-6141-874E-96CB-8FF58D2ED58A}" destId="{B75E83F0-1921-2A49-9DDB-94034C860E9A}" srcOrd="0" destOrd="0" parTransId="{629169D2-DBBE-5142-95AD-893F79B9A5E9}" sibTransId="{CBEDDE41-BED9-E441-91AF-6CD8EA4831E0}"/>
    <dgm:cxn modelId="{EB1F098B-33F5-914D-B18C-0666A55E0276}" type="presOf" srcId="{EA3EA2E3-A465-4041-911F-9F4A070062D2}" destId="{0F21058A-46FE-F94B-9E13-8332CA0D8A2B}" srcOrd="1" destOrd="0" presId="urn:microsoft.com/office/officeart/2005/8/layout/bProcess3"/>
    <dgm:cxn modelId="{4643F698-7246-C34D-8369-0A3C2DB2C320}" type="presOf" srcId="{34F7F86E-EB4F-C048-91CC-CBBDF6F7A0D7}" destId="{E35C74CD-8691-514A-98B0-C1AF55DE48E7}" srcOrd="0" destOrd="0" presId="urn:microsoft.com/office/officeart/2005/8/layout/bProcess3"/>
    <dgm:cxn modelId="{0904EA99-573D-0B45-92F3-0001F3C44F26}" srcId="{3FA0A4CA-3C1A-544E-8BDE-1A55B038BC32}" destId="{579BE9CC-6141-874E-96CB-8FF58D2ED58A}" srcOrd="0" destOrd="0" parTransId="{2CDD06A1-C73F-5245-B819-855DE05FDD37}" sibTransId="{AB212CC4-53B7-9E4F-AC65-DF1AAA0D51FD}"/>
    <dgm:cxn modelId="{178C0CA1-13B7-C04F-92F0-373C594866B8}" type="presOf" srcId="{2172F774-9764-FD4A-A393-613352C6433C}" destId="{DD82AA46-2379-614B-831C-DDE23206EEAE}" srcOrd="0" destOrd="1" presId="urn:microsoft.com/office/officeart/2005/8/layout/bProcess3"/>
    <dgm:cxn modelId="{CBB97FAE-5EF1-164A-8A4D-BDABDB5A1606}" type="presOf" srcId="{DE063EFB-2200-C242-BE53-6604164D8BC6}" destId="{47E8C127-5605-824E-B701-5ED113897B9C}" srcOrd="0" destOrd="0" presId="urn:microsoft.com/office/officeart/2005/8/layout/bProcess3"/>
    <dgm:cxn modelId="{04532AB7-8C2B-8A46-B3CB-F038D523471B}" type="presOf" srcId="{A153A1E3-0289-4047-80CA-01222E230F41}" destId="{4567480F-9624-254B-859E-5D49F8F14208}" srcOrd="0" destOrd="0" presId="urn:microsoft.com/office/officeart/2005/8/layout/bProcess3"/>
    <dgm:cxn modelId="{9D6164C8-D4BA-224B-9B58-0897F265BB11}" srcId="{3FA0A4CA-3C1A-544E-8BDE-1A55B038BC32}" destId="{4DF06F63-C03F-1C46-9818-A8F65377E57E}" srcOrd="5" destOrd="0" parTransId="{BC990F5D-16EA-E44E-B345-0E964B8C5FCA}" sibTransId="{EA3EA2E3-A465-4041-911F-9F4A070062D2}"/>
    <dgm:cxn modelId="{298016CE-0919-6A4A-9656-295D2ABC192E}" type="presOf" srcId="{A153A1E3-0289-4047-80CA-01222E230F41}" destId="{27131BB7-ACA3-A44F-B0EF-AAB97998ADD3}" srcOrd="1" destOrd="0" presId="urn:microsoft.com/office/officeart/2005/8/layout/bProcess3"/>
    <dgm:cxn modelId="{F27917D0-7F91-B343-AD0C-CB0144ED51D0}" type="presOf" srcId="{33C53458-14ED-374D-A21F-E8F999901C19}" destId="{27DFE7D0-FFCA-0B44-8E75-F143784CDED7}" srcOrd="0" destOrd="2" presId="urn:microsoft.com/office/officeart/2005/8/layout/bProcess3"/>
    <dgm:cxn modelId="{5D1643DD-AB93-2D4D-AF99-B287A0707EE3}" type="presOf" srcId="{D5ECDEFA-ADAC-0940-86CB-89637E9B8196}" destId="{86F7D6C6-FD89-254D-92D8-8DB4E8C7A318}" srcOrd="1" destOrd="0" presId="urn:microsoft.com/office/officeart/2005/8/layout/bProcess3"/>
    <dgm:cxn modelId="{BA8064E0-5897-8E4B-81C9-2ADDDA89C77A}" type="presOf" srcId="{4DF06F63-C03F-1C46-9818-A8F65377E57E}" destId="{A7E18E09-1CF1-1746-A60C-CCE41AE137E7}" srcOrd="0" destOrd="0" presId="urn:microsoft.com/office/officeart/2005/8/layout/bProcess3"/>
    <dgm:cxn modelId="{E7F97EE7-5573-2640-91C0-80233736D597}" srcId="{7272ADBF-7F73-F840-8CD6-6F0EB5722E78}" destId="{2172F774-9764-FD4A-A393-613352C6433C}" srcOrd="0" destOrd="0" parTransId="{CADFA96F-950E-6640-A37C-A295AE12C0E9}" sibTransId="{D2EC3EC7-FFAF-844C-B1C4-474472D94B8E}"/>
    <dgm:cxn modelId="{4C1EB3E8-1BC4-A541-9084-9E561E2C2A4F}" srcId="{3FA0A4CA-3C1A-544E-8BDE-1A55B038BC32}" destId="{840BBBD8-EFD9-8443-A008-4178EC3CEF2F}" srcOrd="6" destOrd="0" parTransId="{7E364BDC-A0E5-7C4A-AE88-52D579A16428}" sibTransId="{3201B71B-BA3C-B64B-8ACD-0CF8DB1B1FD4}"/>
    <dgm:cxn modelId="{4E51BEEA-049C-4244-9879-A5BFE524181E}" type="presOf" srcId="{B75E83F0-1921-2A49-9DDB-94034C860E9A}" destId="{27DFE7D0-FFCA-0B44-8E75-F143784CDED7}" srcOrd="0" destOrd="1" presId="urn:microsoft.com/office/officeart/2005/8/layout/bProcess3"/>
    <dgm:cxn modelId="{8DF103F5-D093-444D-9F47-FCB32AD4D407}" type="presOf" srcId="{D5ECDEFA-ADAC-0940-86CB-89637E9B8196}" destId="{97D083F7-6D12-BB40-B46B-5DFB5BD7233F}" srcOrd="0" destOrd="0" presId="urn:microsoft.com/office/officeart/2005/8/layout/bProcess3"/>
    <dgm:cxn modelId="{2936CEF9-0DE5-8F42-B103-BCFA71745BEE}" type="presOf" srcId="{EA3EA2E3-A465-4041-911F-9F4A070062D2}" destId="{CB1C8BF5-35BD-7D4A-A2C6-DC9F9CFD32D5}" srcOrd="0" destOrd="0" presId="urn:microsoft.com/office/officeart/2005/8/layout/bProcess3"/>
    <dgm:cxn modelId="{94AA62FA-D875-7B49-A2E3-691D014F9F12}" type="presOf" srcId="{3FA0A4CA-3C1A-544E-8BDE-1A55B038BC32}" destId="{C778D806-2BDF-6A46-BAC7-07B0FF567A70}" srcOrd="0" destOrd="0" presId="urn:microsoft.com/office/officeart/2005/8/layout/bProcess3"/>
    <dgm:cxn modelId="{15D5F0CF-3286-5449-9054-09DBFD860381}" type="presParOf" srcId="{C778D806-2BDF-6A46-BAC7-07B0FF567A70}" destId="{27DFE7D0-FFCA-0B44-8E75-F143784CDED7}" srcOrd="0" destOrd="0" presId="urn:microsoft.com/office/officeart/2005/8/layout/bProcess3"/>
    <dgm:cxn modelId="{3D647B4F-C59D-0D4D-9F03-2E0E1BBF4A00}" type="presParOf" srcId="{C778D806-2BDF-6A46-BAC7-07B0FF567A70}" destId="{567A3A5E-D3BF-0B4C-A32F-525861BBDF1C}" srcOrd="1" destOrd="0" presId="urn:microsoft.com/office/officeart/2005/8/layout/bProcess3"/>
    <dgm:cxn modelId="{95C451CB-8E0A-0A44-81A4-C3FB85877300}" type="presParOf" srcId="{567A3A5E-D3BF-0B4C-A32F-525861BBDF1C}" destId="{4F171F06-E12C-AE4F-AB23-17EC4C25E68A}" srcOrd="0" destOrd="0" presId="urn:microsoft.com/office/officeart/2005/8/layout/bProcess3"/>
    <dgm:cxn modelId="{9EAB00A3-F7C7-6949-86EE-74652B40D1B7}" type="presParOf" srcId="{C778D806-2BDF-6A46-BAC7-07B0FF567A70}" destId="{DD82AA46-2379-614B-831C-DDE23206EEAE}" srcOrd="2" destOrd="0" presId="urn:microsoft.com/office/officeart/2005/8/layout/bProcess3"/>
    <dgm:cxn modelId="{D99DFD49-ED7D-7445-AF9F-6DE4E3E31AD3}" type="presParOf" srcId="{C778D806-2BDF-6A46-BAC7-07B0FF567A70}" destId="{2030B37D-1DE7-B246-847A-3F8201F390A5}" srcOrd="3" destOrd="0" presId="urn:microsoft.com/office/officeart/2005/8/layout/bProcess3"/>
    <dgm:cxn modelId="{8E299F8D-EBFA-1E49-92BE-FA6B09CFC2E1}" type="presParOf" srcId="{2030B37D-1DE7-B246-847A-3F8201F390A5}" destId="{B2FBDAAA-6FCD-A846-83B1-52597752E369}" srcOrd="0" destOrd="0" presId="urn:microsoft.com/office/officeart/2005/8/layout/bProcess3"/>
    <dgm:cxn modelId="{4CD49A6E-7603-9749-92BF-B20CC4EC01B1}" type="presParOf" srcId="{C778D806-2BDF-6A46-BAC7-07B0FF567A70}" destId="{31A3A970-451D-EC4B-BCE5-EED02ADBAC81}" srcOrd="4" destOrd="0" presId="urn:microsoft.com/office/officeart/2005/8/layout/bProcess3"/>
    <dgm:cxn modelId="{8569A296-A283-B946-AC51-D612875CFBFD}" type="presParOf" srcId="{C778D806-2BDF-6A46-BAC7-07B0FF567A70}" destId="{4567480F-9624-254B-859E-5D49F8F14208}" srcOrd="5" destOrd="0" presId="urn:microsoft.com/office/officeart/2005/8/layout/bProcess3"/>
    <dgm:cxn modelId="{990B9160-4FD7-3246-BFB3-67B8F598C5C4}" type="presParOf" srcId="{4567480F-9624-254B-859E-5D49F8F14208}" destId="{27131BB7-ACA3-A44F-B0EF-AAB97998ADD3}" srcOrd="0" destOrd="0" presId="urn:microsoft.com/office/officeart/2005/8/layout/bProcess3"/>
    <dgm:cxn modelId="{703BCE85-1214-6948-A185-8A44982F09E0}" type="presParOf" srcId="{C778D806-2BDF-6A46-BAC7-07B0FF567A70}" destId="{96388368-9159-434B-A633-B2A3503FD266}" srcOrd="6" destOrd="0" presId="urn:microsoft.com/office/officeart/2005/8/layout/bProcess3"/>
    <dgm:cxn modelId="{4D53C2CE-FD9A-2C42-BEA0-A0F1EDA1FB3E}" type="presParOf" srcId="{C778D806-2BDF-6A46-BAC7-07B0FF567A70}" destId="{47E8C127-5605-824E-B701-5ED113897B9C}" srcOrd="7" destOrd="0" presId="urn:microsoft.com/office/officeart/2005/8/layout/bProcess3"/>
    <dgm:cxn modelId="{916933BE-62E2-CF49-AFF9-0D0697AAA44A}" type="presParOf" srcId="{47E8C127-5605-824E-B701-5ED113897B9C}" destId="{8BF51274-3892-F948-ACBD-3F0D9589E64C}" srcOrd="0" destOrd="0" presId="urn:microsoft.com/office/officeart/2005/8/layout/bProcess3"/>
    <dgm:cxn modelId="{382F7E08-4B84-2F4B-82B0-50438D009D82}" type="presParOf" srcId="{C778D806-2BDF-6A46-BAC7-07B0FF567A70}" destId="{E35C74CD-8691-514A-98B0-C1AF55DE48E7}" srcOrd="8" destOrd="0" presId="urn:microsoft.com/office/officeart/2005/8/layout/bProcess3"/>
    <dgm:cxn modelId="{32AE602B-2822-E641-B01D-0A5CA31CB7BF}" type="presParOf" srcId="{C778D806-2BDF-6A46-BAC7-07B0FF567A70}" destId="{97D083F7-6D12-BB40-B46B-5DFB5BD7233F}" srcOrd="9" destOrd="0" presId="urn:microsoft.com/office/officeart/2005/8/layout/bProcess3"/>
    <dgm:cxn modelId="{6EE4D3F4-DD4A-2E48-A727-D90DADD2041A}" type="presParOf" srcId="{97D083F7-6D12-BB40-B46B-5DFB5BD7233F}" destId="{86F7D6C6-FD89-254D-92D8-8DB4E8C7A318}" srcOrd="0" destOrd="0" presId="urn:microsoft.com/office/officeart/2005/8/layout/bProcess3"/>
    <dgm:cxn modelId="{281D3C0D-8FBD-9743-B0DC-CC91EBD8124C}" type="presParOf" srcId="{C778D806-2BDF-6A46-BAC7-07B0FF567A70}" destId="{A7E18E09-1CF1-1746-A60C-CCE41AE137E7}" srcOrd="10" destOrd="0" presId="urn:microsoft.com/office/officeart/2005/8/layout/bProcess3"/>
    <dgm:cxn modelId="{C092698E-CBFF-3942-AD1F-5AD037CEF418}" type="presParOf" srcId="{C778D806-2BDF-6A46-BAC7-07B0FF567A70}" destId="{CB1C8BF5-35BD-7D4A-A2C6-DC9F9CFD32D5}" srcOrd="11" destOrd="0" presId="urn:microsoft.com/office/officeart/2005/8/layout/bProcess3"/>
    <dgm:cxn modelId="{1CFEAEEB-E771-8849-9A0F-B5CA71815462}" type="presParOf" srcId="{CB1C8BF5-35BD-7D4A-A2C6-DC9F9CFD32D5}" destId="{0F21058A-46FE-F94B-9E13-8332CA0D8A2B}" srcOrd="0" destOrd="0" presId="urn:microsoft.com/office/officeart/2005/8/layout/bProcess3"/>
    <dgm:cxn modelId="{A58AF263-6338-B641-8CE5-EB48FADF26FF}" type="presParOf" srcId="{C778D806-2BDF-6A46-BAC7-07B0FF567A70}" destId="{287F44BD-3242-D34F-A081-365E44C78BC9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BBFE6-C236-2849-8E6C-46D848EBC93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95843-BF03-2E42-9E2D-B71362595B99}">
      <dgm:prSet phldrT="[Text]"/>
      <dgm:spPr/>
      <dgm:t>
        <a:bodyPr/>
        <a:lstStyle/>
        <a:p>
          <a:r>
            <a:rPr lang="ru-RU" dirty="0"/>
            <a:t>Вычислительный алгоритм</a:t>
          </a:r>
          <a:endParaRPr lang="en-US" dirty="0"/>
        </a:p>
      </dgm:t>
    </dgm:pt>
    <dgm:pt modelId="{E2A7FEE3-3CB0-ED4A-92C6-A319AA7BA871}" type="parTrans" cxnId="{F9355491-C6CA-A24A-9DD7-76558E74A0EE}">
      <dgm:prSet/>
      <dgm:spPr/>
      <dgm:t>
        <a:bodyPr/>
        <a:lstStyle/>
        <a:p>
          <a:endParaRPr lang="en-US"/>
        </a:p>
      </dgm:t>
    </dgm:pt>
    <dgm:pt modelId="{00D5E225-BD5F-C04B-800F-6FA3AF26C9F8}" type="sibTrans" cxnId="{F9355491-C6CA-A24A-9DD7-76558E74A0EE}">
      <dgm:prSet/>
      <dgm:spPr/>
      <dgm:t>
        <a:bodyPr/>
        <a:lstStyle/>
        <a:p>
          <a:endParaRPr lang="en-US"/>
        </a:p>
      </dgm:t>
    </dgm:pt>
    <dgm:pt modelId="{30223A5A-7FF6-CD4E-A169-A536E30075CB}">
      <dgm:prSet phldrT="[Text]"/>
      <dgm:spPr/>
      <dgm:t>
        <a:bodyPr/>
        <a:lstStyle/>
        <a:p>
          <a:r>
            <a:rPr lang="ru-RU" dirty="0"/>
            <a:t>Абстрактный алгоритм</a:t>
          </a:r>
          <a:endParaRPr lang="en-US" dirty="0"/>
        </a:p>
      </dgm:t>
    </dgm:pt>
    <dgm:pt modelId="{5B34F166-9D87-A44B-BC6F-EC21B0BC08EF}" type="parTrans" cxnId="{C2EBC369-6A46-524B-90AF-3FF72A9FD19D}">
      <dgm:prSet/>
      <dgm:spPr/>
      <dgm:t>
        <a:bodyPr/>
        <a:lstStyle/>
        <a:p>
          <a:endParaRPr lang="en-US"/>
        </a:p>
      </dgm:t>
    </dgm:pt>
    <dgm:pt modelId="{437028C2-6225-CA49-A475-DA9D39FDD188}" type="sibTrans" cxnId="{C2EBC369-6A46-524B-90AF-3FF72A9FD19D}">
      <dgm:prSet/>
      <dgm:spPr/>
      <dgm:t>
        <a:bodyPr/>
        <a:lstStyle/>
        <a:p>
          <a:endParaRPr lang="en-US"/>
        </a:p>
      </dgm:t>
    </dgm:pt>
    <dgm:pt modelId="{4B27E56D-30BB-644E-9E4F-AB5B7E5A258C}">
      <dgm:prSet phldrT="[Text]"/>
      <dgm:spPr/>
      <dgm:t>
        <a:bodyPr/>
        <a:lstStyle/>
        <a:p>
          <a:r>
            <a:rPr lang="ru-RU" dirty="0"/>
            <a:t>Программа</a:t>
          </a:r>
          <a:endParaRPr lang="en-US" dirty="0"/>
        </a:p>
      </dgm:t>
    </dgm:pt>
    <dgm:pt modelId="{56152CB0-D01F-6F49-A724-4715344094C2}" type="parTrans" cxnId="{8678700D-2AF0-E54A-956A-01407AD36DA5}">
      <dgm:prSet/>
      <dgm:spPr/>
      <dgm:t>
        <a:bodyPr/>
        <a:lstStyle/>
        <a:p>
          <a:endParaRPr lang="en-US"/>
        </a:p>
      </dgm:t>
    </dgm:pt>
    <dgm:pt modelId="{35246AD9-20A7-FE4D-8261-8C3BF4E3C5EA}" type="sibTrans" cxnId="{8678700D-2AF0-E54A-956A-01407AD36DA5}">
      <dgm:prSet/>
      <dgm:spPr/>
      <dgm:t>
        <a:bodyPr/>
        <a:lstStyle/>
        <a:p>
          <a:endParaRPr lang="en-US"/>
        </a:p>
      </dgm:t>
    </dgm:pt>
    <dgm:pt modelId="{0230FA33-9275-964F-B03F-5837C0E37424}" type="pres">
      <dgm:prSet presAssocID="{025BBFE6-C236-2849-8E6C-46D848EBC9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4531E-5BD3-774C-AFBE-97A6CC5B0824}" type="pres">
      <dgm:prSet presAssocID="{39995843-BF03-2E42-9E2D-B71362595B99}" presName="hierRoot1" presStyleCnt="0"/>
      <dgm:spPr/>
    </dgm:pt>
    <dgm:pt modelId="{CBF0EE1F-F085-2E43-B712-797759A51407}" type="pres">
      <dgm:prSet presAssocID="{39995843-BF03-2E42-9E2D-B71362595B99}" presName="composite" presStyleCnt="0"/>
      <dgm:spPr/>
    </dgm:pt>
    <dgm:pt modelId="{D0C5598A-8B61-0749-9D0E-63A48F5B513B}" type="pres">
      <dgm:prSet presAssocID="{39995843-BF03-2E42-9E2D-B71362595B99}" presName="background" presStyleLbl="node0" presStyleIdx="0" presStyleCnt="1"/>
      <dgm:spPr/>
    </dgm:pt>
    <dgm:pt modelId="{857C06A6-BABD-0644-84BC-EF8D8655E1F5}" type="pres">
      <dgm:prSet presAssocID="{39995843-BF03-2E42-9E2D-B71362595B99}" presName="text" presStyleLbl="fgAcc0" presStyleIdx="0" presStyleCnt="1">
        <dgm:presLayoutVars>
          <dgm:chPref val="3"/>
        </dgm:presLayoutVars>
      </dgm:prSet>
      <dgm:spPr/>
    </dgm:pt>
    <dgm:pt modelId="{C188A87A-09C8-4345-976A-F501D245D53C}" type="pres">
      <dgm:prSet presAssocID="{39995843-BF03-2E42-9E2D-B71362595B99}" presName="hierChild2" presStyleCnt="0"/>
      <dgm:spPr/>
    </dgm:pt>
    <dgm:pt modelId="{2162D56B-5E26-4047-BE9B-B5F6CA7327B6}" type="pres">
      <dgm:prSet presAssocID="{5B34F166-9D87-A44B-BC6F-EC21B0BC08EF}" presName="Name10" presStyleLbl="parChTrans1D2" presStyleIdx="0" presStyleCnt="2"/>
      <dgm:spPr/>
    </dgm:pt>
    <dgm:pt modelId="{93F68A66-C8E1-6742-8B76-D8DFD0290435}" type="pres">
      <dgm:prSet presAssocID="{30223A5A-7FF6-CD4E-A169-A536E30075CB}" presName="hierRoot2" presStyleCnt="0"/>
      <dgm:spPr/>
    </dgm:pt>
    <dgm:pt modelId="{B2789C82-BB34-6F48-B1D6-ECD370345F21}" type="pres">
      <dgm:prSet presAssocID="{30223A5A-7FF6-CD4E-A169-A536E30075CB}" presName="composite2" presStyleCnt="0"/>
      <dgm:spPr/>
    </dgm:pt>
    <dgm:pt modelId="{6171CF98-769A-E248-8370-B2D8A68A264F}" type="pres">
      <dgm:prSet presAssocID="{30223A5A-7FF6-CD4E-A169-A536E30075CB}" presName="background2" presStyleLbl="node2" presStyleIdx="0" presStyleCnt="2"/>
      <dgm:spPr/>
    </dgm:pt>
    <dgm:pt modelId="{1B5FA295-C1DC-E749-9D0A-93E3D22B0F64}" type="pres">
      <dgm:prSet presAssocID="{30223A5A-7FF6-CD4E-A169-A536E30075CB}" presName="text2" presStyleLbl="fgAcc2" presStyleIdx="0" presStyleCnt="2">
        <dgm:presLayoutVars>
          <dgm:chPref val="3"/>
        </dgm:presLayoutVars>
      </dgm:prSet>
      <dgm:spPr/>
    </dgm:pt>
    <dgm:pt modelId="{0767B84E-66E3-664F-AF6E-9A033E8F169A}" type="pres">
      <dgm:prSet presAssocID="{30223A5A-7FF6-CD4E-A169-A536E30075CB}" presName="hierChild3" presStyleCnt="0"/>
      <dgm:spPr/>
    </dgm:pt>
    <dgm:pt modelId="{3931ED2C-EC66-A242-ADB6-083188BD707E}" type="pres">
      <dgm:prSet presAssocID="{56152CB0-D01F-6F49-A724-4715344094C2}" presName="Name10" presStyleLbl="parChTrans1D2" presStyleIdx="1" presStyleCnt="2"/>
      <dgm:spPr/>
    </dgm:pt>
    <dgm:pt modelId="{127BAEA6-CF37-DC41-A371-67CC3F63F3DB}" type="pres">
      <dgm:prSet presAssocID="{4B27E56D-30BB-644E-9E4F-AB5B7E5A258C}" presName="hierRoot2" presStyleCnt="0"/>
      <dgm:spPr/>
    </dgm:pt>
    <dgm:pt modelId="{056B137F-1FD6-3B44-AE9C-C1E357425040}" type="pres">
      <dgm:prSet presAssocID="{4B27E56D-30BB-644E-9E4F-AB5B7E5A258C}" presName="composite2" presStyleCnt="0"/>
      <dgm:spPr/>
    </dgm:pt>
    <dgm:pt modelId="{09F343FF-CD8A-5440-994C-DD370252603F}" type="pres">
      <dgm:prSet presAssocID="{4B27E56D-30BB-644E-9E4F-AB5B7E5A258C}" presName="background2" presStyleLbl="node2" presStyleIdx="1" presStyleCnt="2"/>
      <dgm:spPr/>
    </dgm:pt>
    <dgm:pt modelId="{7B17B4FC-2B8E-9B41-AF68-B025CEBA1891}" type="pres">
      <dgm:prSet presAssocID="{4B27E56D-30BB-644E-9E4F-AB5B7E5A258C}" presName="text2" presStyleLbl="fgAcc2" presStyleIdx="1" presStyleCnt="2">
        <dgm:presLayoutVars>
          <dgm:chPref val="3"/>
        </dgm:presLayoutVars>
      </dgm:prSet>
      <dgm:spPr/>
    </dgm:pt>
    <dgm:pt modelId="{39B9D0CE-B2D8-774A-918F-4471C22A8F34}" type="pres">
      <dgm:prSet presAssocID="{4B27E56D-30BB-644E-9E4F-AB5B7E5A258C}" presName="hierChild3" presStyleCnt="0"/>
      <dgm:spPr/>
    </dgm:pt>
  </dgm:ptLst>
  <dgm:cxnLst>
    <dgm:cxn modelId="{8678700D-2AF0-E54A-956A-01407AD36DA5}" srcId="{39995843-BF03-2E42-9E2D-B71362595B99}" destId="{4B27E56D-30BB-644E-9E4F-AB5B7E5A258C}" srcOrd="1" destOrd="0" parTransId="{56152CB0-D01F-6F49-A724-4715344094C2}" sibTransId="{35246AD9-20A7-FE4D-8261-8C3BF4E3C5EA}"/>
    <dgm:cxn modelId="{9619E615-9F46-8A4B-A7DE-C027AA54F3CC}" type="presOf" srcId="{5B34F166-9D87-A44B-BC6F-EC21B0BC08EF}" destId="{2162D56B-5E26-4047-BE9B-B5F6CA7327B6}" srcOrd="0" destOrd="0" presId="urn:microsoft.com/office/officeart/2005/8/layout/hierarchy1"/>
    <dgm:cxn modelId="{DEC7233B-B7AF-2444-900D-72521D0CF7A1}" type="presOf" srcId="{30223A5A-7FF6-CD4E-A169-A536E30075CB}" destId="{1B5FA295-C1DC-E749-9D0A-93E3D22B0F64}" srcOrd="0" destOrd="0" presId="urn:microsoft.com/office/officeart/2005/8/layout/hierarchy1"/>
    <dgm:cxn modelId="{C2EBC369-6A46-524B-90AF-3FF72A9FD19D}" srcId="{39995843-BF03-2E42-9E2D-B71362595B99}" destId="{30223A5A-7FF6-CD4E-A169-A536E30075CB}" srcOrd="0" destOrd="0" parTransId="{5B34F166-9D87-A44B-BC6F-EC21B0BC08EF}" sibTransId="{437028C2-6225-CA49-A475-DA9D39FDD188}"/>
    <dgm:cxn modelId="{CF4C5383-182D-804B-9484-11E89AD8D03B}" type="presOf" srcId="{39995843-BF03-2E42-9E2D-B71362595B99}" destId="{857C06A6-BABD-0644-84BC-EF8D8655E1F5}" srcOrd="0" destOrd="0" presId="urn:microsoft.com/office/officeart/2005/8/layout/hierarchy1"/>
    <dgm:cxn modelId="{F9355491-C6CA-A24A-9DD7-76558E74A0EE}" srcId="{025BBFE6-C236-2849-8E6C-46D848EBC93C}" destId="{39995843-BF03-2E42-9E2D-B71362595B99}" srcOrd="0" destOrd="0" parTransId="{E2A7FEE3-3CB0-ED4A-92C6-A319AA7BA871}" sibTransId="{00D5E225-BD5F-C04B-800F-6FA3AF26C9F8}"/>
    <dgm:cxn modelId="{5BC0BD91-ACE9-9D48-9B64-B0A4222B9F6E}" type="presOf" srcId="{4B27E56D-30BB-644E-9E4F-AB5B7E5A258C}" destId="{7B17B4FC-2B8E-9B41-AF68-B025CEBA1891}" srcOrd="0" destOrd="0" presId="urn:microsoft.com/office/officeart/2005/8/layout/hierarchy1"/>
    <dgm:cxn modelId="{0C68DFC0-313A-C64F-B0B7-1388DE6F7497}" type="presOf" srcId="{56152CB0-D01F-6F49-A724-4715344094C2}" destId="{3931ED2C-EC66-A242-ADB6-083188BD707E}" srcOrd="0" destOrd="0" presId="urn:microsoft.com/office/officeart/2005/8/layout/hierarchy1"/>
    <dgm:cxn modelId="{3A9925D1-B0DE-7341-8D4C-7A83E0E61A6D}" type="presOf" srcId="{025BBFE6-C236-2849-8E6C-46D848EBC93C}" destId="{0230FA33-9275-964F-B03F-5837C0E37424}" srcOrd="0" destOrd="0" presId="urn:microsoft.com/office/officeart/2005/8/layout/hierarchy1"/>
    <dgm:cxn modelId="{D06D0C26-234F-1540-BD40-3599E2364793}" type="presParOf" srcId="{0230FA33-9275-964F-B03F-5837C0E37424}" destId="{2C84531E-5BD3-774C-AFBE-97A6CC5B0824}" srcOrd="0" destOrd="0" presId="urn:microsoft.com/office/officeart/2005/8/layout/hierarchy1"/>
    <dgm:cxn modelId="{D060D243-E612-5444-B4A3-DCE49819D1E6}" type="presParOf" srcId="{2C84531E-5BD3-774C-AFBE-97A6CC5B0824}" destId="{CBF0EE1F-F085-2E43-B712-797759A51407}" srcOrd="0" destOrd="0" presId="urn:microsoft.com/office/officeart/2005/8/layout/hierarchy1"/>
    <dgm:cxn modelId="{96D61B24-3C08-194C-87E1-EC0C786E1EC6}" type="presParOf" srcId="{CBF0EE1F-F085-2E43-B712-797759A51407}" destId="{D0C5598A-8B61-0749-9D0E-63A48F5B513B}" srcOrd="0" destOrd="0" presId="urn:microsoft.com/office/officeart/2005/8/layout/hierarchy1"/>
    <dgm:cxn modelId="{96759C0E-6AE0-4946-BE20-D49FDF9FB83F}" type="presParOf" srcId="{CBF0EE1F-F085-2E43-B712-797759A51407}" destId="{857C06A6-BABD-0644-84BC-EF8D8655E1F5}" srcOrd="1" destOrd="0" presId="urn:microsoft.com/office/officeart/2005/8/layout/hierarchy1"/>
    <dgm:cxn modelId="{5EC81880-48FC-C94F-873D-57409FE25770}" type="presParOf" srcId="{2C84531E-5BD3-774C-AFBE-97A6CC5B0824}" destId="{C188A87A-09C8-4345-976A-F501D245D53C}" srcOrd="1" destOrd="0" presId="urn:microsoft.com/office/officeart/2005/8/layout/hierarchy1"/>
    <dgm:cxn modelId="{1CFF53BC-E32F-7D4D-81BB-A56AE0DF7AD1}" type="presParOf" srcId="{C188A87A-09C8-4345-976A-F501D245D53C}" destId="{2162D56B-5E26-4047-BE9B-B5F6CA7327B6}" srcOrd="0" destOrd="0" presId="urn:microsoft.com/office/officeart/2005/8/layout/hierarchy1"/>
    <dgm:cxn modelId="{DC92D2FC-2EE0-E94E-9432-02327F40DFBD}" type="presParOf" srcId="{C188A87A-09C8-4345-976A-F501D245D53C}" destId="{93F68A66-C8E1-6742-8B76-D8DFD0290435}" srcOrd="1" destOrd="0" presId="urn:microsoft.com/office/officeart/2005/8/layout/hierarchy1"/>
    <dgm:cxn modelId="{E7E06B59-D765-F246-8A9C-F0837C524976}" type="presParOf" srcId="{93F68A66-C8E1-6742-8B76-D8DFD0290435}" destId="{B2789C82-BB34-6F48-B1D6-ECD370345F21}" srcOrd="0" destOrd="0" presId="urn:microsoft.com/office/officeart/2005/8/layout/hierarchy1"/>
    <dgm:cxn modelId="{19260314-225D-FD4E-BEBC-89FC53EE6FAD}" type="presParOf" srcId="{B2789C82-BB34-6F48-B1D6-ECD370345F21}" destId="{6171CF98-769A-E248-8370-B2D8A68A264F}" srcOrd="0" destOrd="0" presId="urn:microsoft.com/office/officeart/2005/8/layout/hierarchy1"/>
    <dgm:cxn modelId="{30379F3C-E7AF-414F-9CD5-160D68EBBAB3}" type="presParOf" srcId="{B2789C82-BB34-6F48-B1D6-ECD370345F21}" destId="{1B5FA295-C1DC-E749-9D0A-93E3D22B0F64}" srcOrd="1" destOrd="0" presId="urn:microsoft.com/office/officeart/2005/8/layout/hierarchy1"/>
    <dgm:cxn modelId="{72C535B2-A209-0947-9DF9-F9C56DC0CC95}" type="presParOf" srcId="{93F68A66-C8E1-6742-8B76-D8DFD0290435}" destId="{0767B84E-66E3-664F-AF6E-9A033E8F169A}" srcOrd="1" destOrd="0" presId="urn:microsoft.com/office/officeart/2005/8/layout/hierarchy1"/>
    <dgm:cxn modelId="{63FAFC67-03DF-FB4E-B7FB-66979A8401EC}" type="presParOf" srcId="{C188A87A-09C8-4345-976A-F501D245D53C}" destId="{3931ED2C-EC66-A242-ADB6-083188BD707E}" srcOrd="2" destOrd="0" presId="urn:microsoft.com/office/officeart/2005/8/layout/hierarchy1"/>
    <dgm:cxn modelId="{6A1A391F-D953-1543-9796-0D6286DC44E2}" type="presParOf" srcId="{C188A87A-09C8-4345-976A-F501D245D53C}" destId="{127BAEA6-CF37-DC41-A371-67CC3F63F3DB}" srcOrd="3" destOrd="0" presId="urn:microsoft.com/office/officeart/2005/8/layout/hierarchy1"/>
    <dgm:cxn modelId="{4944DFE3-CBA2-2845-9015-D0FA68C11DD3}" type="presParOf" srcId="{127BAEA6-CF37-DC41-A371-67CC3F63F3DB}" destId="{056B137F-1FD6-3B44-AE9C-C1E357425040}" srcOrd="0" destOrd="0" presId="urn:microsoft.com/office/officeart/2005/8/layout/hierarchy1"/>
    <dgm:cxn modelId="{D337B206-97B9-3B4A-82F2-9D0033192E9E}" type="presParOf" srcId="{056B137F-1FD6-3B44-AE9C-C1E357425040}" destId="{09F343FF-CD8A-5440-994C-DD370252603F}" srcOrd="0" destOrd="0" presId="urn:microsoft.com/office/officeart/2005/8/layout/hierarchy1"/>
    <dgm:cxn modelId="{53149403-5E2E-CD48-AD48-DF8DC219C445}" type="presParOf" srcId="{056B137F-1FD6-3B44-AE9C-C1E357425040}" destId="{7B17B4FC-2B8E-9B41-AF68-B025CEBA1891}" srcOrd="1" destOrd="0" presId="urn:microsoft.com/office/officeart/2005/8/layout/hierarchy1"/>
    <dgm:cxn modelId="{9B59D458-99AA-1946-88D6-1F4B1772C13C}" type="presParOf" srcId="{127BAEA6-CF37-DC41-A371-67CC3F63F3DB}" destId="{39B9D0CE-B2D8-774A-918F-4471C22A8F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A3A5E-D3BF-0B4C-A32F-525861BBDF1C}">
      <dsp:nvSpPr>
        <dsp:cNvPr id="0" name=""/>
        <dsp:cNvSpPr/>
      </dsp:nvSpPr>
      <dsp:spPr>
        <a:xfrm>
          <a:off x="2143996" y="107596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1119222"/>
        <a:ext cx="24653" cy="4930"/>
      </dsp:txXfrm>
    </dsp:sp>
    <dsp:sp modelId="{27DFE7D0-FFCA-0B44-8E75-F143784CDED7}">
      <dsp:nvSpPr>
        <dsp:cNvPr id="0" name=""/>
        <dsp:cNvSpPr/>
      </dsp:nvSpPr>
      <dsp:spPr>
        <a:xfrm>
          <a:off x="2001" y="478549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Постановка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Выбор модели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Постановка вычислительной задачи</a:t>
          </a:r>
          <a:endParaRPr lang="en-US" sz="1300" kern="1200" dirty="0"/>
        </a:p>
      </dsp:txBody>
      <dsp:txXfrm>
        <a:off x="2001" y="478549"/>
        <a:ext cx="2143794" cy="1286276"/>
      </dsp:txXfrm>
    </dsp:sp>
    <dsp:sp modelId="{2030B37D-1DE7-B246-847A-3F8201F390A5}">
      <dsp:nvSpPr>
        <dsp:cNvPr id="0" name=""/>
        <dsp:cNvSpPr/>
      </dsp:nvSpPr>
      <dsp:spPr>
        <a:xfrm>
          <a:off x="4780863" y="107596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648018"/>
              <a:satOff val="90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1119222"/>
        <a:ext cx="24653" cy="4930"/>
      </dsp:txXfrm>
    </dsp:sp>
    <dsp:sp modelId="{DD82AA46-2379-614B-831C-DDE23206EEAE}">
      <dsp:nvSpPr>
        <dsp:cNvPr id="0" name=""/>
        <dsp:cNvSpPr/>
      </dsp:nvSpPr>
      <dsp:spPr>
        <a:xfrm>
          <a:off x="2638868" y="478549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540015"/>
                <a:satOff val="75"/>
                <a:lumOff val="65"/>
                <a:alphaOff val="0"/>
                <a:shade val="85000"/>
                <a:satMod val="130000"/>
              </a:schemeClr>
            </a:gs>
            <a:gs pos="34000">
              <a:schemeClr val="accent2">
                <a:hueOff val="540015"/>
                <a:satOff val="75"/>
                <a:lumOff val="65"/>
                <a:alphaOff val="0"/>
                <a:shade val="87000"/>
                <a:satMod val="125000"/>
              </a:schemeClr>
            </a:gs>
            <a:gs pos="70000">
              <a:schemeClr val="accent2">
                <a:hueOff val="540015"/>
                <a:satOff val="75"/>
                <a:lumOff val="6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540015"/>
                <a:satOff val="75"/>
                <a:lumOff val="6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Анализ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Выбор численного метода</a:t>
          </a:r>
          <a:endParaRPr lang="en-US" sz="1300" kern="1200" dirty="0"/>
        </a:p>
      </dsp:txBody>
      <dsp:txXfrm>
        <a:off x="2638868" y="478549"/>
        <a:ext cx="2143794" cy="1286276"/>
      </dsp:txXfrm>
    </dsp:sp>
    <dsp:sp modelId="{4567480F-9624-254B-859E-5D49F8F14208}">
      <dsp:nvSpPr>
        <dsp:cNvPr id="0" name=""/>
        <dsp:cNvSpPr/>
      </dsp:nvSpPr>
      <dsp:spPr>
        <a:xfrm>
          <a:off x="7417731" y="107596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1296036"/>
              <a:satOff val="180"/>
              <a:lumOff val="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1119222"/>
        <a:ext cx="24653" cy="4930"/>
      </dsp:txXfrm>
    </dsp:sp>
    <dsp:sp modelId="{31A3A970-451D-EC4B-BCE5-EED02ADBAC81}">
      <dsp:nvSpPr>
        <dsp:cNvPr id="0" name=""/>
        <dsp:cNvSpPr/>
      </dsp:nvSpPr>
      <dsp:spPr>
        <a:xfrm>
          <a:off x="5275736" y="478549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1080030"/>
                <a:satOff val="150"/>
                <a:lumOff val="131"/>
                <a:alphaOff val="0"/>
                <a:shade val="85000"/>
                <a:satMod val="130000"/>
              </a:schemeClr>
            </a:gs>
            <a:gs pos="34000">
              <a:schemeClr val="accent2">
                <a:hueOff val="1080030"/>
                <a:satOff val="150"/>
                <a:lumOff val="131"/>
                <a:alphaOff val="0"/>
                <a:shade val="87000"/>
                <a:satMod val="125000"/>
              </a:schemeClr>
            </a:gs>
            <a:gs pos="70000">
              <a:schemeClr val="accent2">
                <a:hueOff val="1080030"/>
                <a:satOff val="150"/>
                <a:lumOff val="1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080030"/>
                <a:satOff val="150"/>
                <a:lumOff val="1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Программирование</a:t>
          </a:r>
          <a:endParaRPr lang="en-US" sz="1700" kern="1200" dirty="0"/>
        </a:p>
      </dsp:txBody>
      <dsp:txXfrm>
        <a:off x="5275736" y="478549"/>
        <a:ext cx="2143794" cy="1286276"/>
      </dsp:txXfrm>
    </dsp:sp>
    <dsp:sp modelId="{47E8C127-5605-824E-B701-5ED113897B9C}">
      <dsp:nvSpPr>
        <dsp:cNvPr id="0" name=""/>
        <dsp:cNvSpPr/>
      </dsp:nvSpPr>
      <dsp:spPr>
        <a:xfrm>
          <a:off x="1073898" y="1763026"/>
          <a:ext cx="7910602" cy="462472"/>
        </a:xfrm>
        <a:custGeom>
          <a:avLst/>
          <a:gdLst/>
          <a:ahLst/>
          <a:cxnLst/>
          <a:rect l="0" t="0" r="0" b="0"/>
          <a:pathLst>
            <a:path>
              <a:moveTo>
                <a:pt x="7910602" y="0"/>
              </a:moveTo>
              <a:lnTo>
                <a:pt x="7910602" y="248336"/>
              </a:lnTo>
              <a:lnTo>
                <a:pt x="0" y="248336"/>
              </a:lnTo>
              <a:lnTo>
                <a:pt x="0" y="462472"/>
              </a:lnTo>
            </a:path>
          </a:pathLst>
        </a:custGeom>
        <a:noFill/>
        <a:ln w="12700" cap="flat" cmpd="sng" algn="ctr">
          <a:solidFill>
            <a:schemeClr val="accent2">
              <a:hueOff val="1944054"/>
              <a:satOff val="271"/>
              <a:lumOff val="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051" y="1991797"/>
        <a:ext cx="396297" cy="4930"/>
      </dsp:txXfrm>
    </dsp:sp>
    <dsp:sp modelId="{96388368-9159-434B-A633-B2A3503FD266}">
      <dsp:nvSpPr>
        <dsp:cNvPr id="0" name=""/>
        <dsp:cNvSpPr/>
      </dsp:nvSpPr>
      <dsp:spPr>
        <a:xfrm>
          <a:off x="7912603" y="478549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1620045"/>
                <a:satOff val="225"/>
                <a:lumOff val="196"/>
                <a:alphaOff val="0"/>
                <a:shade val="85000"/>
                <a:satMod val="130000"/>
              </a:schemeClr>
            </a:gs>
            <a:gs pos="34000">
              <a:schemeClr val="accent2">
                <a:hueOff val="1620045"/>
                <a:satOff val="225"/>
                <a:lumOff val="196"/>
                <a:alphaOff val="0"/>
                <a:shade val="87000"/>
                <a:satMod val="125000"/>
              </a:schemeClr>
            </a:gs>
            <a:gs pos="70000">
              <a:schemeClr val="accent2">
                <a:hueOff val="1620045"/>
                <a:satOff val="225"/>
                <a:lumOff val="19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620045"/>
                <a:satOff val="225"/>
                <a:lumOff val="19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Отладка</a:t>
          </a:r>
          <a:endParaRPr lang="en-US" sz="1700" kern="1200" dirty="0"/>
        </a:p>
      </dsp:txBody>
      <dsp:txXfrm>
        <a:off x="7912603" y="478549"/>
        <a:ext cx="2143794" cy="1286276"/>
      </dsp:txXfrm>
    </dsp:sp>
    <dsp:sp modelId="{97D083F7-6D12-BB40-B46B-5DFB5BD7233F}">
      <dsp:nvSpPr>
        <dsp:cNvPr id="0" name=""/>
        <dsp:cNvSpPr/>
      </dsp:nvSpPr>
      <dsp:spPr>
        <a:xfrm>
          <a:off x="2143996" y="285531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2592072"/>
              <a:satOff val="361"/>
              <a:lumOff val="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2898571"/>
        <a:ext cx="24653" cy="4930"/>
      </dsp:txXfrm>
    </dsp:sp>
    <dsp:sp modelId="{E35C74CD-8691-514A-98B0-C1AF55DE48E7}">
      <dsp:nvSpPr>
        <dsp:cNvPr id="0" name=""/>
        <dsp:cNvSpPr/>
      </dsp:nvSpPr>
      <dsp:spPr>
        <a:xfrm>
          <a:off x="2001" y="2257898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2160060"/>
                <a:satOff val="301"/>
                <a:lumOff val="261"/>
                <a:alphaOff val="0"/>
                <a:shade val="85000"/>
                <a:satMod val="130000"/>
              </a:schemeClr>
            </a:gs>
            <a:gs pos="34000">
              <a:schemeClr val="accent2">
                <a:hueOff val="2160060"/>
                <a:satOff val="301"/>
                <a:lumOff val="261"/>
                <a:alphaOff val="0"/>
                <a:shade val="87000"/>
                <a:satMod val="125000"/>
              </a:schemeClr>
            </a:gs>
            <a:gs pos="70000">
              <a:schemeClr val="accent2">
                <a:hueOff val="2160060"/>
                <a:satOff val="301"/>
                <a:lumOff val="2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160060"/>
                <a:satOff val="301"/>
                <a:lumOff val="2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Счёт</a:t>
          </a:r>
          <a:endParaRPr lang="en-US" sz="1700" kern="1200" dirty="0"/>
        </a:p>
      </dsp:txBody>
      <dsp:txXfrm>
        <a:off x="2001" y="2257898"/>
        <a:ext cx="2143794" cy="1286276"/>
      </dsp:txXfrm>
    </dsp:sp>
    <dsp:sp modelId="{CB1C8BF5-35BD-7D4A-A2C6-DC9F9CFD32D5}">
      <dsp:nvSpPr>
        <dsp:cNvPr id="0" name=""/>
        <dsp:cNvSpPr/>
      </dsp:nvSpPr>
      <dsp:spPr>
        <a:xfrm>
          <a:off x="4780863" y="285531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2898571"/>
        <a:ext cx="24653" cy="4930"/>
      </dsp:txXfrm>
    </dsp:sp>
    <dsp:sp modelId="{A7E18E09-1CF1-1746-A60C-CCE41AE137E7}">
      <dsp:nvSpPr>
        <dsp:cNvPr id="0" name=""/>
        <dsp:cNvSpPr/>
      </dsp:nvSpPr>
      <dsp:spPr>
        <a:xfrm>
          <a:off x="2638868" y="2257898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2700075"/>
                <a:satOff val="376"/>
                <a:lumOff val="327"/>
                <a:alphaOff val="0"/>
                <a:shade val="85000"/>
                <a:satMod val="130000"/>
              </a:schemeClr>
            </a:gs>
            <a:gs pos="34000">
              <a:schemeClr val="accent2">
                <a:hueOff val="2700075"/>
                <a:satOff val="376"/>
                <a:lumOff val="327"/>
                <a:alphaOff val="0"/>
                <a:shade val="87000"/>
                <a:satMod val="125000"/>
              </a:schemeClr>
            </a:gs>
            <a:gs pos="70000">
              <a:schemeClr val="accent2">
                <a:hueOff val="2700075"/>
                <a:satOff val="376"/>
                <a:lumOff val="3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2700075"/>
                <a:satOff val="376"/>
                <a:lumOff val="3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Обработка результата</a:t>
          </a:r>
          <a:endParaRPr lang="en-US" sz="1700" kern="1200" dirty="0"/>
        </a:p>
      </dsp:txBody>
      <dsp:txXfrm>
        <a:off x="2638868" y="2257898"/>
        <a:ext cx="2143794" cy="1286276"/>
      </dsp:txXfrm>
    </dsp:sp>
    <dsp:sp modelId="{287F44BD-3242-D34F-A081-365E44C78BC9}">
      <dsp:nvSpPr>
        <dsp:cNvPr id="0" name=""/>
        <dsp:cNvSpPr/>
      </dsp:nvSpPr>
      <dsp:spPr>
        <a:xfrm>
          <a:off x="5275736" y="2257898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shade val="85000"/>
                <a:satMod val="130000"/>
              </a:schemeClr>
            </a:gs>
            <a:gs pos="34000">
              <a:schemeClr val="accent2">
                <a:hueOff val="3240090"/>
                <a:satOff val="451"/>
                <a:lumOff val="392"/>
                <a:alphaOff val="0"/>
                <a:shade val="87000"/>
                <a:satMod val="125000"/>
              </a:schemeClr>
            </a:gs>
            <a:gs pos="70000">
              <a:schemeClr val="accent2">
                <a:hueOff val="3240090"/>
                <a:satOff val="451"/>
                <a:lumOff val="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240090"/>
                <a:satOff val="451"/>
                <a:lumOff val="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Коррекция модели</a:t>
          </a:r>
          <a:endParaRPr lang="en-US" sz="1700" kern="1200" dirty="0"/>
        </a:p>
      </dsp:txBody>
      <dsp:txXfrm>
        <a:off x="5275736" y="2257898"/>
        <a:ext cx="2143794" cy="1286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1ED2C-EC66-A242-ADB6-083188BD707E}">
      <dsp:nvSpPr>
        <dsp:cNvPr id="0" name=""/>
        <dsp:cNvSpPr/>
      </dsp:nvSpPr>
      <dsp:spPr>
        <a:xfrm>
          <a:off x="2351040" y="1592103"/>
          <a:ext cx="1292740" cy="615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259"/>
              </a:lnTo>
              <a:lnTo>
                <a:pt x="1292740" y="419259"/>
              </a:lnTo>
              <a:lnTo>
                <a:pt x="1292740" y="615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2D56B-5E26-4047-BE9B-B5F6CA7327B6}">
      <dsp:nvSpPr>
        <dsp:cNvPr id="0" name=""/>
        <dsp:cNvSpPr/>
      </dsp:nvSpPr>
      <dsp:spPr>
        <a:xfrm>
          <a:off x="1058299" y="1592103"/>
          <a:ext cx="1292740" cy="615227"/>
        </a:xfrm>
        <a:custGeom>
          <a:avLst/>
          <a:gdLst/>
          <a:ahLst/>
          <a:cxnLst/>
          <a:rect l="0" t="0" r="0" b="0"/>
          <a:pathLst>
            <a:path>
              <a:moveTo>
                <a:pt x="1292740" y="0"/>
              </a:moveTo>
              <a:lnTo>
                <a:pt x="1292740" y="419259"/>
              </a:lnTo>
              <a:lnTo>
                <a:pt x="0" y="419259"/>
              </a:lnTo>
              <a:lnTo>
                <a:pt x="0" y="6152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5598A-8B61-0749-9D0E-63A48F5B513B}">
      <dsp:nvSpPr>
        <dsp:cNvPr id="0" name=""/>
        <dsp:cNvSpPr/>
      </dsp:nvSpPr>
      <dsp:spPr>
        <a:xfrm>
          <a:off x="1293343" y="248827"/>
          <a:ext cx="2115394" cy="1343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7C06A6-BABD-0644-84BC-EF8D8655E1F5}">
      <dsp:nvSpPr>
        <dsp:cNvPr id="0" name=""/>
        <dsp:cNvSpPr/>
      </dsp:nvSpPr>
      <dsp:spPr>
        <a:xfrm>
          <a:off x="1528387" y="472119"/>
          <a:ext cx="2115394" cy="134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Вычислительный алгоритм</a:t>
          </a:r>
          <a:endParaRPr lang="en-US" sz="2000" kern="1200" dirty="0"/>
        </a:p>
      </dsp:txBody>
      <dsp:txXfrm>
        <a:off x="1567730" y="511462"/>
        <a:ext cx="2036708" cy="1264589"/>
      </dsp:txXfrm>
    </dsp:sp>
    <dsp:sp modelId="{6171CF98-769A-E248-8370-B2D8A68A264F}">
      <dsp:nvSpPr>
        <dsp:cNvPr id="0" name=""/>
        <dsp:cNvSpPr/>
      </dsp:nvSpPr>
      <dsp:spPr>
        <a:xfrm>
          <a:off x="602" y="2207330"/>
          <a:ext cx="2115394" cy="1343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5FA295-C1DC-E749-9D0A-93E3D22B0F64}">
      <dsp:nvSpPr>
        <dsp:cNvPr id="0" name=""/>
        <dsp:cNvSpPr/>
      </dsp:nvSpPr>
      <dsp:spPr>
        <a:xfrm>
          <a:off x="235646" y="2430621"/>
          <a:ext cx="2115394" cy="134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Абстрактный алгоритм</a:t>
          </a:r>
          <a:endParaRPr lang="en-US" sz="2000" kern="1200" dirty="0"/>
        </a:p>
      </dsp:txBody>
      <dsp:txXfrm>
        <a:off x="274989" y="2469964"/>
        <a:ext cx="2036708" cy="1264589"/>
      </dsp:txXfrm>
    </dsp:sp>
    <dsp:sp modelId="{09F343FF-CD8A-5440-994C-DD370252603F}">
      <dsp:nvSpPr>
        <dsp:cNvPr id="0" name=""/>
        <dsp:cNvSpPr/>
      </dsp:nvSpPr>
      <dsp:spPr>
        <a:xfrm>
          <a:off x="2586084" y="2207330"/>
          <a:ext cx="2115394" cy="1343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7B4FC-2B8E-9B41-AF68-B025CEBA1891}">
      <dsp:nvSpPr>
        <dsp:cNvPr id="0" name=""/>
        <dsp:cNvSpPr/>
      </dsp:nvSpPr>
      <dsp:spPr>
        <a:xfrm>
          <a:off x="2821128" y="2430621"/>
          <a:ext cx="2115394" cy="134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Программа</a:t>
          </a:r>
          <a:endParaRPr lang="en-US" sz="2000" kern="1200" dirty="0"/>
        </a:p>
      </dsp:txBody>
      <dsp:txXfrm>
        <a:off x="2860471" y="2469964"/>
        <a:ext cx="2036708" cy="1264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3CAC-6AEF-D94E-95EF-6C90CDB6BE3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5084-DD10-DD40-940B-909934A3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Неустранимая погрешность</a:t>
            </a:r>
            <a:r>
              <a:rPr lang="ru-RU" baseline="0" dirty="0"/>
              <a:t> модели, погрешность метода и погрешность вычислений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5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Абсолютная</a:t>
            </a:r>
            <a:r>
              <a:rPr lang="ru-RU" baseline="0" dirty="0"/>
              <a:t> погрешность – половина младшего разряда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Вычитание</a:t>
            </a:r>
            <a:r>
              <a:rPr lang="ru-RU" baseline="0" dirty="0"/>
              <a:t> близких чисел – худшая из возможных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эквивалентных преобразований</a:t>
            </a:r>
            <a:r>
              <a:rPr lang="ru-RU" baseline="0" dirty="0"/>
              <a:t> – НЕ вычислительный метод. Это методы выбора другой задачи с тем же решением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эквивалентных преобразований</a:t>
            </a:r>
            <a:r>
              <a:rPr lang="ru-RU" baseline="0" dirty="0"/>
              <a:t> – НЕ вычислительный метод. Это методы </a:t>
            </a:r>
            <a:r>
              <a:rPr lang="ru-RU" baseline="0"/>
              <a:t>выбора другой задачи с тем же решением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эквивалентных преобразований</a:t>
            </a:r>
            <a:r>
              <a:rPr lang="ru-RU" baseline="0" dirty="0"/>
              <a:t> – НЕ вычислительный метод. Это методы </a:t>
            </a:r>
            <a:r>
              <a:rPr lang="ru-RU" baseline="0"/>
              <a:t>выбора другой задачи с тем же решением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Вычислительная</a:t>
            </a:r>
            <a:r>
              <a:rPr lang="ru-RU" baseline="0" dirty="0"/>
              <a:t> устойчивость – обусловлена наличием ошибок округления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064022-0BDE-A84C-9686-710F155E4DE2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Элементы технического зрения ПРТС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Общие понятия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5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Погрешность операций</a:t>
                </a:r>
              </a:p>
              <a:p>
                <a:pPr lvl="1"/>
                <a:r>
                  <a:rPr lang="ru-RU" dirty="0"/>
                  <a:t>Умножение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∙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lvl="1"/>
                <a:r>
                  <a:rPr lang="ru-RU" dirty="0"/>
                  <a:t>Деление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ru-RU" dirty="0"/>
                  <a:t> – аналогично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52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реальных задачах:</a:t>
            </a:r>
          </a:p>
          <a:p>
            <a:pPr lvl="1"/>
            <a:r>
              <a:rPr lang="ru-RU" dirty="0"/>
              <a:t>Переменные двоичные</a:t>
            </a:r>
          </a:p>
          <a:p>
            <a:pPr lvl="1"/>
            <a:r>
              <a:rPr lang="ru-RU" dirty="0"/>
              <a:t>Дробные числа – с плавающей запятой</a:t>
            </a:r>
          </a:p>
          <a:p>
            <a:pPr lvl="1"/>
            <a:r>
              <a:rPr lang="ru-RU" dirty="0"/>
              <a:t>Возникает проблема переполнения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ru-RU" dirty="0"/>
                  <a:t>Например, </a:t>
                </a:r>
                <a:r>
                  <a:rPr lang="en-US" dirty="0"/>
                  <a:t>double –</a:t>
                </a:r>
                <a:r>
                  <a:rPr lang="ru-RU" dirty="0"/>
                  <a:t> 15 знаков мантиссы:</a:t>
                </a:r>
              </a:p>
              <a:p>
                <a:r>
                  <a:rPr lang="cs-CZ" dirty="0"/>
                  <a:t>A=3.141592653589793</a:t>
                </a:r>
                <a:r>
                  <a:rPr lang="ru-RU" dirty="0"/>
                  <a:t> //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endParaRPr lang="cs-CZ" dirty="0"/>
              </a:p>
              <a:p>
                <a:r>
                  <a:rPr lang="nb-NO" dirty="0"/>
                  <a:t>B=0.785398163397448</a:t>
                </a:r>
                <a:r>
                  <a:rPr lang="nb-NO" dirty="0">
                    <a:solidFill>
                      <a:srgbClr val="FF0000"/>
                    </a:solidFill>
                  </a:rPr>
                  <a:t>3</a:t>
                </a:r>
                <a:r>
                  <a:rPr lang="nb-NO" dirty="0"/>
                  <a:t>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C=3.926990816987241  //  A+B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23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4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18" y="356258"/>
            <a:ext cx="7564582" cy="6282047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define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USE_MATH_DEFINES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cmath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limits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;</a:t>
            </a:r>
          </a:p>
          <a:p>
            <a:pPr>
              <a:spcBef>
                <a:spcPts val="600"/>
              </a:spcBef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argc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char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argv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[])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summ1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summ2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q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0.999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maxStep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100000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//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Просто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большое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число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maxStep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summ1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+=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pow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q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precision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numeric_limits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digits10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Summ1 =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summ1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 should be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1.0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q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maxStep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&gt;=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--)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summ2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+=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pow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q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Summ2 =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summ2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 should be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1.0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q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Menlo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Ещё один (надуманный) пример</a:t>
            </a:r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394978"/>
            <a:ext cx="10058400" cy="1450757"/>
          </a:xfrm>
        </p:spPr>
        <p:txBody>
          <a:bodyPr/>
          <a:lstStyle/>
          <a:p>
            <a:r>
              <a:rPr lang="ru-RU" dirty="0"/>
              <a:t>Результат выполнения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7555" y="1995055"/>
            <a:ext cx="5550737" cy="366004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/>
              <a:t>Мы рассматриваем геометрическую прогрессию с основанием 0.999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ru-RU" dirty="0"/>
              <a:t>Точность получившейся суммы, в теории, определяется количеством слагаемых</a:t>
            </a:r>
          </a:p>
          <a:p>
            <a:pPr>
              <a:buFont typeface="Arial" charset="0"/>
              <a:buChar char="•"/>
            </a:pPr>
            <a:r>
              <a:rPr lang="ru-RU" dirty="0"/>
              <a:t>Суммы одинаковы, но отличаются порядком суммирования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>
                <a:solidFill>
                  <a:srgbClr val="000000"/>
                </a:solidFill>
              </a:rPr>
              <a:t>Summ1 = 999.978 and should be 1000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Summ2 = 1000 and should be 1000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ru-RU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вычислительной задачи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X – </a:t>
                </a:r>
                <a:r>
                  <a:rPr lang="ru-RU" dirty="0"/>
                  <a:t>множество допустимых входных данных</a:t>
                </a:r>
              </a:p>
              <a:p>
                <a:pPr marL="0" indent="0">
                  <a:buNone/>
                </a:pPr>
                <a:r>
                  <a:rPr lang="en-US" dirty="0"/>
                  <a:t>Y – </a:t>
                </a:r>
                <a:r>
                  <a:rPr lang="ru-RU" dirty="0"/>
                  <a:t>множество возможных решений</a:t>
                </a:r>
              </a:p>
              <a:p>
                <a:pPr marL="0" indent="0">
                  <a:buNone/>
                </a:pPr>
                <a:r>
                  <a:rPr lang="ru-RU" dirty="0"/>
                  <a:t>Вычислительная задача корректна, если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Решение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ru-RU" dirty="0"/>
                  <a:t> существует при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Решение единственно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Решение устойчиво по возмущениям  </a:t>
                </a:r>
                <a:r>
                  <a:rPr lang="en-US" dirty="0"/>
                  <a:t>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9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- существование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Естественное ограничение</a:t>
                </a:r>
              </a:p>
              <a:p>
                <a:r>
                  <a:rPr lang="ru-RU" dirty="0"/>
                  <a:t>Нет решения:</a:t>
                </a:r>
              </a:p>
              <a:p>
                <a:pPr lvl="1"/>
                <a:r>
                  <a:rPr lang="ru-RU" dirty="0"/>
                  <a:t>Неправильная модель</a:t>
                </a:r>
              </a:p>
              <a:p>
                <a:pPr lvl="1"/>
                <a:r>
                  <a:rPr lang="ru-RU" dirty="0"/>
                  <a:t>Неправильная постановка задачи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Решения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ru-RU" dirty="0"/>
                  <a:t> существуют только при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−4</m:t>
                      </m:r>
                      <m:r>
                        <a:rPr lang="en-US" b="0" i="1" smtClean="0">
                          <a:latin typeface="Cambria Math" charset="0"/>
                        </a:rPr>
                        <m:t>𝑎𝑐</m:t>
                      </m:r>
                      <m:r>
                        <a:rPr lang="en-US" b="0" i="1" smtClean="0">
                          <a:latin typeface="Cambria Math" charset="0"/>
                        </a:rPr>
                        <m:t> ≥0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- единственность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математической задачи решение может быть </a:t>
            </a:r>
            <a:r>
              <a:rPr lang="ru-RU" dirty="0" err="1"/>
              <a:t>неединственым</a:t>
            </a:r>
            <a:endParaRPr lang="ru-RU" dirty="0"/>
          </a:p>
          <a:p>
            <a:r>
              <a:rPr lang="ru-RU" dirty="0"/>
              <a:t>Для вычислительной – вводятся дополнительные ограничения</a:t>
            </a:r>
          </a:p>
          <a:p>
            <a:pPr lvl="1"/>
            <a:r>
              <a:rPr lang="ru-RU" dirty="0"/>
              <a:t>Например, для квадратного уравнение – два корня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8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- устойчивость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Непрерывная зависимость по входным данным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 ∃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&gt;0:∀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=&gt;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r>
                  <a:rPr lang="ru-RU" dirty="0"/>
                  <a:t>В этом случае можно получить достаточно точное решение, увеличивая точность входных данных</a:t>
                </a:r>
              </a:p>
              <a:p>
                <a:r>
                  <a:rPr lang="ru-RU" dirty="0"/>
                  <a:t>Это требование часто не выполняется!!!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7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Обусловленность задачи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Очень похожа на требование устойчивости: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 – </a:t>
                </a:r>
                <a:r>
                  <a:rPr lang="ru-RU" dirty="0"/>
                  <a:t>число обусловленности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ru-RU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=0 =&gt; 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Внесём погрешность: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=&gt;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1±0.01, 1±0.01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Δx</m:t>
                      </m:r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0" smtClean="0">
                              <a:latin typeface="Cambria Math" charset="0"/>
                            </a:rPr>
                            <m:t>−8</m:t>
                          </m:r>
                        </m:sup>
                      </m:sSup>
                      <m:r>
                        <a:rPr lang="en-US" b="0" i="0" smtClean="0">
                          <a:latin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8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методов:</a:t>
            </a:r>
          </a:p>
          <a:p>
            <a:pPr lvl="1"/>
            <a:r>
              <a:rPr lang="ru-RU" dirty="0"/>
              <a:t>Эквивалентных преобразований</a:t>
            </a:r>
          </a:p>
          <a:p>
            <a:pPr lvl="1"/>
            <a:r>
              <a:rPr lang="ru-RU" dirty="0"/>
              <a:t>Аппроксимации</a:t>
            </a:r>
          </a:p>
          <a:p>
            <a:pPr lvl="1"/>
            <a:r>
              <a:rPr lang="ru-RU" dirty="0"/>
              <a:t>Прямые (точные)</a:t>
            </a:r>
          </a:p>
          <a:p>
            <a:pPr lvl="1"/>
            <a:r>
              <a:rPr lang="ru-RU" dirty="0"/>
              <a:t>Итерационные</a:t>
            </a:r>
          </a:p>
          <a:p>
            <a:pPr lvl="1"/>
            <a:r>
              <a:rPr lang="ru-RU" dirty="0"/>
              <a:t>Статистических испытаний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решения инженерных задач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Практическая направленность</a:t>
            </a:r>
          </a:p>
          <a:p>
            <a:pPr lvl="1"/>
            <a:r>
              <a:rPr lang="ru-RU" dirty="0"/>
              <a:t>Конкретный результат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3098" y="2438401"/>
            <a:ext cx="6242265" cy="234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Методы аппроксимации</a:t>
            </a:r>
          </a:p>
          <a:p>
            <a:pPr lvl="1"/>
            <a:r>
              <a:rPr lang="ru-RU" dirty="0"/>
              <a:t>Решение задачи, решение которой близко к исходной</a:t>
            </a:r>
          </a:p>
          <a:p>
            <a:pPr lvl="1"/>
            <a:r>
              <a:rPr lang="ru-RU" dirty="0"/>
              <a:t>Погрешность аппроксимации</a:t>
            </a:r>
          </a:p>
          <a:p>
            <a:pPr lvl="1"/>
            <a:r>
              <a:rPr lang="ru-RU" dirty="0"/>
              <a:t>Вообще говоря, не всегда сходится</a:t>
            </a:r>
          </a:p>
          <a:p>
            <a:pPr lvl="1"/>
            <a:r>
              <a:rPr lang="ru-RU" dirty="0"/>
              <a:t>Например, вычисление интегралов</a:t>
            </a:r>
            <a:endParaRPr lang="en-US" dirty="0"/>
          </a:p>
        </p:txBody>
      </p:sp>
      <p:pic>
        <p:nvPicPr>
          <p:cNvPr id="5" name="Содержимое 7" descr="rect_left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218238" y="2419280"/>
            <a:ext cx="4937125" cy="2876691"/>
          </a:xfrm>
        </p:spPr>
      </p:pic>
    </p:spTree>
    <p:extLst>
      <p:ext uri="{BB962C8B-B14F-4D97-AF65-F5344CB8AC3E}">
        <p14:creationId xmlns:p14="http://schemas.microsoft.com/office/powerpoint/2010/main" val="630740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Прямые методы</a:t>
            </a:r>
          </a:p>
          <a:p>
            <a:pPr lvl="1"/>
            <a:r>
              <a:rPr lang="ru-RU" dirty="0"/>
              <a:t>Конечное число элементарных операций</a:t>
            </a:r>
          </a:p>
          <a:p>
            <a:pPr lvl="1"/>
            <a:r>
              <a:rPr lang="ru-RU" dirty="0"/>
              <a:t>Точны в смысле отсутствия погрешности метода</a:t>
            </a:r>
          </a:p>
          <a:p>
            <a:pPr lvl="1"/>
            <a:r>
              <a:rPr lang="ru-RU" dirty="0"/>
              <a:t>Однако часто очень чувствительны к погрешности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1"/>
                <a:r>
                  <a:rPr lang="ru-RU" dirty="0"/>
                  <a:t>Решение квадратных уравнений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lvl="1"/>
                <a:r>
                  <a:rPr lang="ru-RU" dirty="0"/>
                  <a:t>Метод Гаусса</a:t>
                </a:r>
              </a:p>
              <a:p>
                <a:pPr lvl="1"/>
                <a:r>
                  <a:rPr lang="is-IS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t="-196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2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Итерационные методы</a:t>
            </a:r>
          </a:p>
          <a:p>
            <a:pPr lvl="1"/>
            <a:r>
              <a:rPr lang="ru-RU" dirty="0"/>
              <a:t>Построение последовательных приближений</a:t>
            </a:r>
          </a:p>
          <a:p>
            <a:pPr lvl="1"/>
            <a:r>
              <a:rPr lang="ru-RU" dirty="0"/>
              <a:t>Однотипные набор действий</a:t>
            </a:r>
          </a:p>
          <a:p>
            <a:pPr lvl="1"/>
            <a:r>
              <a:rPr lang="ru-RU" dirty="0"/>
              <a:t>Точное решение получить невозможно</a:t>
            </a:r>
          </a:p>
          <a:p>
            <a:pPr lvl="1"/>
            <a:r>
              <a:rPr lang="ru-RU" dirty="0"/>
              <a:t>Априорная оценка погрешности</a:t>
            </a:r>
          </a:p>
          <a:p>
            <a:pPr lvl="1"/>
            <a:r>
              <a:rPr lang="ru-RU" dirty="0"/>
              <a:t>Не всегда сходятся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Например, метод половинного деления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16580"/>
            <a:ext cx="4937125" cy="2082091"/>
          </a:xfrm>
        </p:spPr>
      </p:pic>
    </p:spTree>
    <p:extLst>
      <p:ext uri="{BB962C8B-B14F-4D97-AF65-F5344CB8AC3E}">
        <p14:creationId xmlns:p14="http://schemas.microsoft.com/office/powerpoint/2010/main" val="63981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Методы статистических испытаний</a:t>
            </a:r>
          </a:p>
          <a:p>
            <a:pPr lvl="1"/>
            <a:r>
              <a:rPr lang="ru-RU" dirty="0"/>
              <a:t>Поиск решения на основе построения статистики</a:t>
            </a:r>
          </a:p>
          <a:p>
            <a:pPr lvl="1"/>
            <a:r>
              <a:rPr lang="ru-RU" dirty="0"/>
              <a:t>Ресурсоёмки</a:t>
            </a:r>
          </a:p>
          <a:p>
            <a:pPr lvl="1"/>
            <a:r>
              <a:rPr lang="ru-RU" dirty="0"/>
              <a:t>Точное решение получить невозможно</a:t>
            </a:r>
          </a:p>
          <a:p>
            <a:pPr lvl="1"/>
            <a:r>
              <a:rPr lang="ru-RU" dirty="0"/>
              <a:t>Позволяют моделировать очень большие системы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88" y="2449449"/>
            <a:ext cx="2859024" cy="2816352"/>
          </a:xfrm>
        </p:spPr>
      </p:pic>
    </p:spTree>
    <p:extLst>
      <p:ext uri="{BB962C8B-B14F-4D97-AF65-F5344CB8AC3E}">
        <p14:creationId xmlns:p14="http://schemas.microsoft.com/office/powerpoint/2010/main" val="1911817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Вычислительный алгоритм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Точное описание последовательности действий для преобразования входных данных в результат</a:t>
            </a:r>
          </a:p>
          <a:p>
            <a:r>
              <a:rPr lang="ru-RU" dirty="0"/>
              <a:t>Корректен, если:</a:t>
            </a:r>
          </a:p>
          <a:p>
            <a:pPr lvl="1"/>
            <a:r>
              <a:rPr lang="ru-RU" dirty="0"/>
              <a:t>Реализуется за конечное число действий</a:t>
            </a:r>
          </a:p>
          <a:p>
            <a:pPr lvl="1"/>
            <a:r>
              <a:rPr lang="ru-RU" dirty="0"/>
              <a:t>Устойчив по входным данным</a:t>
            </a:r>
          </a:p>
          <a:p>
            <a:pPr lvl="1"/>
            <a:r>
              <a:rPr lang="ru-RU" dirty="0"/>
              <a:t>Вычислительно устойчив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9950084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776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Вычислительная устойчивость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68680" y="1647146"/>
                <a:ext cx="10515600" cy="41005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Вычислим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различных значений </a:t>
                </a:r>
                <a:r>
                  <a:rPr lang="en-US" i="1" dirty="0"/>
                  <a:t>n</a:t>
                </a: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𝑑𝑥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−1≈1.71828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80" y="1647146"/>
                <a:ext cx="10515600" cy="4100512"/>
              </a:xfrm>
              <a:blipFill rotWithShape="0">
                <a:blip r:embed="rId2"/>
                <a:stretch>
                  <a:fillRect l="-1507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46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Вычислительная устойчивость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Кажется, всё хорошо, 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−1=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−1=…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</a:rPr>
                        <m:t>=&gt; </m:t>
                      </m:r>
                      <m:r>
                        <m:rPr>
                          <m:sty m:val="p"/>
                        </m:rPr>
                        <a:rPr lang="ru-RU" b="0" i="0" smtClean="0">
                          <a:latin typeface="Cambria Math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!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r>
                  <a:rPr lang="ru-RU" dirty="0"/>
                  <a:t>Небольшая ошибка</a:t>
                </a:r>
                <a:r>
                  <a:rPr lang="en-US" dirty="0"/>
                  <a:t> </a:t>
                </a:r>
                <a:r>
                  <a:rPr lang="ru-RU" dirty="0"/>
                  <a:t>в вычислении растёт как факториал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866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вычислительным алгоритмам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Экономичность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Точность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Экономия памяти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Простота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E431869-E495-4ECD-B528-59AE670DAC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Понятие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E431869-E495-4ECD-B528-59AE670DA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1F5137-E696-4961-9781-43B3E64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Понятие, относящееся к скорости роста функций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Например,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имеет порядок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ru-RU" dirty="0"/>
                  <a:t>, потому, что</a:t>
                </a:r>
                <a:endParaRPr lang="en-US" dirty="0"/>
              </a:p>
              <a:p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−4≤4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  <a:r>
                  <a:rPr lang="ru-RU" dirty="0"/>
                  <a:t>в этом случае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этом </a:t>
                </a:r>
                <a:r>
                  <a:rPr lang="ru-RU" i="1" dirty="0"/>
                  <a:t>с </a:t>
                </a:r>
                <a:r>
                  <a:rPr lang="ru-RU" dirty="0"/>
                  <a:t>может быть, вообще говоря, большим</a:t>
                </a:r>
                <a:endParaRPr lang="ru-RU" i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1F5137-E696-4961-9781-43B3E64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90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1EB55F9-0E0F-42D2-B8EC-9FAEB87262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Понятие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1EB55F9-0E0F-42D2-B8EC-9FAEB8726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D91D26-68B7-40D8-A1AB-C73BA829A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Аналогично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То есть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ru-RU" dirty="0"/>
                  <a:t> - если одновременно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Мы будем использовать эти понятия в двух ситуациях: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Оценивая количество действий алгоритма, т.е. </a:t>
                </a:r>
                <a:r>
                  <a:rPr lang="ru-RU" i="1" dirty="0"/>
                  <a:t>экономичность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Оценивая величину погрешности, т.е. </a:t>
                </a:r>
                <a:r>
                  <a:rPr lang="ru-RU" i="1" dirty="0"/>
                  <a:t>точность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D91D26-68B7-40D8-A1AB-C73BA829A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63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FC9789-57F4-4B9C-ABAA-6F7C8BADCA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4F538-07DE-4652-B506-5D16E3EBBB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D56195-A6AC-4958-8B87-F7D009353EB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38B8727-D318-4B70-B353-C390602FF3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0C8367-28B6-4EF1-B182-01BEC98727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9E3F4C-17F5-49E4-B05F-80C6B348AF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8348" y="1475875"/>
            <a:ext cx="7542279" cy="3978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Особенности решения инженерных задач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Значительный объём вычислений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Метод конечных элементов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 Задачи обработки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276864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Экономичность алгоритмов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Число элементарных операций</a:t>
                </a:r>
              </a:p>
              <a:p>
                <a:r>
                  <a:rPr lang="ru-RU" dirty="0"/>
                  <a:t>Как правило, говорят об порядке количества операций</a:t>
                </a:r>
              </a:p>
              <a:p>
                <a:r>
                  <a:rPr lang="ru-RU" dirty="0"/>
                  <a:t>Правило </a:t>
                </a:r>
                <a:r>
                  <a:rPr lang="ru-RU" dirty="0" err="1"/>
                  <a:t>Крамера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вычисления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нужно посчитать </a:t>
                </a:r>
                <a:r>
                  <a:rPr lang="en-US" i="1" dirty="0"/>
                  <a:t>(n+1) </a:t>
                </a:r>
                <a:r>
                  <a:rPr lang="ru-RU" dirty="0"/>
                  <a:t>определитель порядка </a:t>
                </a:r>
                <a:r>
                  <a:rPr lang="en-US" i="1" dirty="0"/>
                  <a:t>n</a:t>
                </a:r>
              </a:p>
              <a:p>
                <a:pPr marL="0" indent="0">
                  <a:buNone/>
                </a:pPr>
                <a:r>
                  <a:rPr lang="ru-RU" dirty="0"/>
                  <a:t>Общее количество вычислений </a:t>
                </a:r>
                <a:r>
                  <a:rPr lang="ru-RU" i="1" dirty="0"/>
                  <a:t>(</a:t>
                </a:r>
                <a:r>
                  <a:rPr lang="en-US" i="1" dirty="0"/>
                  <a:t>n+1</a:t>
                </a:r>
                <a:r>
                  <a:rPr lang="ru-RU" i="1" dirty="0"/>
                  <a:t>)</a:t>
                </a:r>
                <a:r>
                  <a:rPr lang="en-US" i="1" dirty="0"/>
                  <a:t>!</a:t>
                </a:r>
              </a:p>
              <a:p>
                <a:pPr marL="0" indent="0">
                  <a:buNone/>
                </a:pPr>
                <a:r>
                  <a:rPr lang="ru-RU" i="1" dirty="0"/>
                  <a:t>Для решения системы из 21 уравнения нужно 507 лет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1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реализации вычислительных алгоритмов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Экономичность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Точность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Экономия памяти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Простота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Надёжность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Работоспособность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Переносимость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Поддерживаемость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479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ru-RU" dirty="0"/>
                  <a:t>Попробуйте применить метод половинного деления для отыскания минимума функции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Какие ограничения есть у этого метода?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Какой это метод – прямой или итерационный?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Сможете ли вы оценить количество действий?</a:t>
                </a:r>
              </a:p>
              <a:p>
                <a:pPr marL="0" indent="0">
                  <a:buNone/>
                </a:pPr>
                <a:r>
                  <a:rPr lang="ru-RU" dirty="0"/>
                  <a:t>Для оценки работоспособности используйте функцию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+4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+1, 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∈[−2,2]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59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278894"/>
            <a:ext cx="4937125" cy="31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математические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Численные методы</a:t>
            </a:r>
          </a:p>
          <a:p>
            <a:r>
              <a:rPr lang="ru-RU" dirty="0"/>
              <a:t>Необходимость сглаживания и фильтрации</a:t>
            </a:r>
          </a:p>
          <a:p>
            <a:r>
              <a:rPr lang="ru-RU" dirty="0"/>
              <a:t>Спектральные характеристики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102660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Решаются инженерами</a:t>
            </a: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17" y="1976632"/>
            <a:ext cx="5839326" cy="3892884"/>
          </a:xfrm>
        </p:spPr>
      </p:pic>
    </p:spTree>
    <p:extLst>
      <p:ext uri="{BB962C8B-B14F-4D97-AF65-F5344CB8AC3E}">
        <p14:creationId xmlns:p14="http://schemas.microsoft.com/office/powerpoint/2010/main" val="186989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 задачи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15802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871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 решении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Получить точное решение невозможно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У погрешности – несколько составляющих</a:t>
                </a:r>
              </a:p>
              <a:p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ru-RU" b="0" i="1" smtClean="0">
                              <a:latin typeface="Cambria Math" charset="0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ru-RU" b="0" i="1" smtClean="0">
                              <a:latin typeface="Cambria Math" charset="0"/>
                            </a:rPr>
                            <m:t>м</m:t>
                          </m:r>
                        </m:sub>
                      </m:sSub>
                      <m:r>
                        <a:rPr lang="ru-RU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ru-RU" b="0" i="1" smtClean="0">
                              <a:latin typeface="Cambria Math" charset="0"/>
                            </a:rPr>
                            <m:t>в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00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Ограничения связаны с дискретизацией</a:t>
                </a:r>
              </a:p>
              <a:p>
                <a:r>
                  <a:rPr lang="ru-RU" dirty="0"/>
                  <a:t>Разберём на примере десятеричной системы счисления:</a:t>
                </a:r>
              </a:p>
              <a:p>
                <a:pPr lvl="1"/>
                <a:r>
                  <a:rPr lang="ru-RU" dirty="0"/>
                  <a:t>6 разрядов после запятой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ru-RU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7.235673456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ru-RU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=7.235672954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=&gt;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=7.235673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ru-RU" dirty="0"/>
                  <a:t>Абсолютная погрешность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  <a:p>
                <a:pPr lvl="1"/>
                <a:r>
                  <a:rPr lang="ru-RU" dirty="0"/>
                  <a:t>Относительная погрешность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4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Погрешность операций:</a:t>
                </a:r>
              </a:p>
              <a:p>
                <a:pPr lvl="1"/>
                <a:r>
                  <a:rPr lang="ru-RU" dirty="0"/>
                  <a:t>Сложение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Δa</m:t>
                          </m:r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lvl="1"/>
                <a:r>
                  <a:rPr lang="ru-RU" dirty="0"/>
                  <a:t>Вычитание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0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0" smtClean="0">
                          <a:latin typeface="Cambria Math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i="1"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lit/>
                        </m:rPr>
                        <a:rPr lang="en-US" i="1">
                          <a:latin typeface="Cambria Math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Δa</m:t>
                          </m:r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3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14018</TotalTime>
  <Words>1373</Words>
  <Application>Microsoft Office PowerPoint</Application>
  <PresentationFormat>Широкоэкранный</PresentationFormat>
  <Paragraphs>257</Paragraphs>
  <Slides>32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Menlo</vt:lpstr>
      <vt:lpstr>Retrospect</vt:lpstr>
      <vt:lpstr>Элементы технического зрения ПРТС</vt:lpstr>
      <vt:lpstr>Особенности решения инженерных задач</vt:lpstr>
      <vt:lpstr>Особенности решения инженерных задач</vt:lpstr>
      <vt:lpstr>Сложные математические модели</vt:lpstr>
      <vt:lpstr>Решаются инженерами</vt:lpstr>
      <vt:lpstr>Этапы решения задачи</vt:lpstr>
      <vt:lpstr>Погрешность в решении</vt:lpstr>
      <vt:lpstr>Погрешность вычислений</vt:lpstr>
      <vt:lpstr>Погрешность вычислений</vt:lpstr>
      <vt:lpstr>Погрешность вычислений</vt:lpstr>
      <vt:lpstr>Погрешность вычислений</vt:lpstr>
      <vt:lpstr>Погрешность вычислений</vt:lpstr>
      <vt:lpstr>Результат выполнения</vt:lpstr>
      <vt:lpstr>Корректность вычислительной задачи</vt:lpstr>
      <vt:lpstr>Корректность - существование</vt:lpstr>
      <vt:lpstr>Корректность - единственность</vt:lpstr>
      <vt:lpstr>Корректность - устойчивость</vt:lpstr>
      <vt:lpstr>Обусловленность задачи</vt:lpstr>
      <vt:lpstr>Вычислительные методы</vt:lpstr>
      <vt:lpstr>Вычислительные методы</vt:lpstr>
      <vt:lpstr>Вычислительные методы</vt:lpstr>
      <vt:lpstr>Вычислительные методы</vt:lpstr>
      <vt:lpstr>Вычислительные методы</vt:lpstr>
      <vt:lpstr>Вычислительный алгоритм</vt:lpstr>
      <vt:lpstr>Вычислительная устойчивость</vt:lpstr>
      <vt:lpstr>Вычислительная устойчивость</vt:lpstr>
      <vt:lpstr>Требования к вычислительным алгоритмам</vt:lpstr>
      <vt:lpstr>Понятие O(∙)</vt:lpstr>
      <vt:lpstr>Понятие Ω(∙), Θ(⋅)</vt:lpstr>
      <vt:lpstr>Экономичность алгоритмов</vt:lpstr>
      <vt:lpstr>Требования к реализации вычислительных алгоритмов</vt:lpstr>
      <vt:lpstr>Задача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 ПРТС</dc:title>
  <dc:creator>Alexey Makashov</dc:creator>
  <cp:lastModifiedBy>Alexey Makashov</cp:lastModifiedBy>
  <cp:revision>65</cp:revision>
  <dcterms:created xsi:type="dcterms:W3CDTF">2017-02-13T15:02:51Z</dcterms:created>
  <dcterms:modified xsi:type="dcterms:W3CDTF">2020-02-20T12:29:28Z</dcterms:modified>
</cp:coreProperties>
</file>