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7" r:id="rId2"/>
    <p:sldId id="304" r:id="rId3"/>
    <p:sldId id="305" r:id="rId4"/>
    <p:sldId id="306" r:id="rId5"/>
    <p:sldId id="307" r:id="rId6"/>
    <p:sldId id="308" r:id="rId7"/>
    <p:sldId id="309" r:id="rId8"/>
    <p:sldId id="311" r:id="rId9"/>
    <p:sldId id="310" r:id="rId10"/>
    <p:sldId id="275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>
      <p:cViewPr>
        <p:scale>
          <a:sx n="111" d="100"/>
          <a:sy n="111" d="100"/>
        </p:scale>
        <p:origin x="632" y="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96D76-9875-4C41-9D3A-57797037953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3BC5A-35CF-1E4D-AE93-4C543904F375}">
      <dgm:prSet phldrT="[Text]"/>
      <dgm:spPr/>
      <dgm:t>
        <a:bodyPr/>
        <a:lstStyle/>
        <a:p>
          <a:r>
            <a:rPr lang="ru-RU" dirty="0" smtClean="0"/>
            <a:t>Вычисляем  матрицы </a:t>
          </a:r>
        </a:p>
        <a:p>
          <a:r>
            <a:rPr lang="en-US" dirty="0" smtClean="0"/>
            <a:t>L</a:t>
          </a:r>
          <a:r>
            <a:rPr lang="ru-RU" dirty="0" smtClean="0"/>
            <a:t> и </a:t>
          </a:r>
          <a:r>
            <a:rPr lang="en-US" dirty="0" smtClean="0"/>
            <a:t>U</a:t>
          </a:r>
          <a:endParaRPr lang="en-US" dirty="0"/>
        </a:p>
      </dgm:t>
    </dgm:pt>
    <dgm:pt modelId="{754FA9F8-0D38-284D-91BB-B6813D3D1995}" type="parTrans" cxnId="{2A5A7ECD-B92F-5449-8CEF-AD4C21DCBFC1}">
      <dgm:prSet/>
      <dgm:spPr/>
      <dgm:t>
        <a:bodyPr/>
        <a:lstStyle/>
        <a:p>
          <a:endParaRPr lang="en-US"/>
        </a:p>
      </dgm:t>
    </dgm:pt>
    <dgm:pt modelId="{B21FBEE5-ACCB-8E40-B4A0-97B6BAA26B4D}" type="sibTrans" cxnId="{2A5A7ECD-B92F-5449-8CEF-AD4C21DCBFC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B3F9788-2D1C-5549-A4FF-3FD09502E98B}">
          <dgm:prSet phldrT="[Text]"/>
          <dgm:spPr/>
          <dgm:t>
            <a:bodyPr/>
            <a:lstStyle/>
            <a:p>
              <a:r>
                <a:rPr lang="ru-RU" dirty="0" smtClean="0"/>
                <a:t>Вычисляем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e>
                    <m:sup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𝑚</m:t>
                      </m:r>
                      <m:r>
                        <a:rPr lang="en-US" i="1">
                          <a:latin typeface="Cambria Math" charset="0"/>
                        </a:rPr>
                        <m:t>−1)</m:t>
                      </m:r>
                    </m:sup>
                  </m:sSup>
                </m:oMath>
              </a14:m>
              <a:r>
                <a:rPr lang="en-US" dirty="0" smtClean="0"/>
                <a:t>=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dirty="0" smtClean="0">
                          <a:latin typeface="Cambria Math" charset="0"/>
                        </a:rPr>
                      </m:ctrlPr>
                    </m:sSupPr>
                    <m:e>
                      <m:r>
                        <a:rPr lang="en-US" b="0" i="1" dirty="0" smtClean="0">
                          <a:latin typeface="Cambria Math" charset="0"/>
                        </a:rPr>
                        <m:t>𝑀</m:t>
                      </m:r>
                    </m:e>
                    <m:sup>
                      <m:r>
                        <a:rPr lang="en-US" b="0" i="1" dirty="0" smtClean="0">
                          <a:latin typeface="Cambria Math" charset="0"/>
                        </a:rPr>
                        <m:t>𝐼</m:t>
                      </m:r>
                    </m:sup>
                  </m:sSup>
                  <m:r>
                    <a:rPr lang="en-US" b="0" i="1" dirty="0" smtClean="0">
                      <a:latin typeface="Cambria Math" charset="0"/>
                    </a:rPr>
                    <m:t>𝑏</m:t>
                  </m:r>
                </m:oMath>
              </a14:m>
              <a:endParaRPr lang="en-US" dirty="0"/>
            </a:p>
          </dgm:t>
        </dgm:pt>
      </mc:Choice>
      <mc:Fallback xmlns="">
        <dgm:pt modelId="{CB3F9788-2D1C-5549-A4FF-3FD09502E98B}">
          <dgm:prSet phldrT="[Text]"/>
          <dgm:spPr/>
          <dgm:t>
            <a:bodyPr/>
            <a:lstStyle/>
            <a:p>
              <a:r>
                <a:rPr lang="ru-RU" dirty="0" smtClean="0"/>
                <a:t>Вычисляем </a:t>
              </a:r>
              <a:r>
                <a:rPr lang="en-US" b="0" i="0" smtClean="0">
                  <a:latin typeface="Cambria Math" charset="0"/>
                </a:rPr>
                <a:t>𝑏</a:t>
              </a:r>
              <a:r>
                <a:rPr lang="en-US" b="0" i="0" smtClean="0">
                  <a:latin typeface="Cambria Math" charset="0"/>
                </a:rPr>
                <a:t>^(</a:t>
              </a:r>
              <a:r>
                <a:rPr lang="en-US" i="0">
                  <a:latin typeface="Cambria Math" charset="0"/>
                </a:rPr>
                <a:t>(𝑚−1)</a:t>
              </a:r>
              <a:r>
                <a:rPr lang="en-US" i="0" smtClean="0">
                  <a:latin typeface="Cambria Math" charset="0"/>
                </a:rPr>
                <a:t>)</a:t>
              </a:r>
              <a:r>
                <a:rPr lang="en-US" dirty="0" smtClean="0"/>
                <a:t>=</a:t>
              </a:r>
              <a:r>
                <a:rPr lang="en-US" b="0" i="0" dirty="0" smtClean="0">
                  <a:latin typeface="Cambria Math" charset="0"/>
                </a:rPr>
                <a:t>𝑀</a:t>
              </a:r>
              <a:r>
                <a:rPr lang="en-US" b="0" i="0" dirty="0" smtClean="0">
                  <a:latin typeface="Cambria Math" charset="0"/>
                </a:rPr>
                <a:t>^</a:t>
              </a:r>
              <a:r>
                <a:rPr lang="en-US" b="0" i="0" dirty="0" smtClean="0">
                  <a:latin typeface="Cambria Math" charset="0"/>
                </a:rPr>
                <a:t>𝐼</a:t>
              </a:r>
              <a:r>
                <a:rPr lang="en-US" b="0" i="0" dirty="0" smtClean="0">
                  <a:latin typeface="Cambria Math" charset="0"/>
                </a:rPr>
                <a:t> 𝑏</a:t>
              </a:r>
              <a:endParaRPr lang="en-US" dirty="0"/>
            </a:p>
          </dgm:t>
        </dgm:pt>
      </mc:Fallback>
    </mc:AlternateContent>
    <dgm:pt modelId="{AB48B86A-98CA-5E41-9E53-1B4908092104}" type="parTrans" cxnId="{E119BA60-C961-4F49-BD8A-84EAE0793227}">
      <dgm:prSet/>
      <dgm:spPr/>
      <dgm:t>
        <a:bodyPr/>
        <a:lstStyle/>
        <a:p>
          <a:endParaRPr lang="en-US"/>
        </a:p>
      </dgm:t>
    </dgm:pt>
    <dgm:pt modelId="{94C582BE-220F-AE4F-BD0C-BDE95B16E162}" type="sibTrans" cxnId="{E119BA60-C961-4F49-BD8A-84EAE079322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7D2C34A-AA8E-2A42-804A-407F5B9726EB}">
          <dgm:prSet phldrT="[Text]"/>
          <dgm:spPr/>
          <dgm:t>
            <a:bodyPr/>
            <a:lstStyle/>
            <a:p>
              <a:r>
                <a:rPr lang="ru-RU" dirty="0" smtClean="0"/>
                <a:t>Решаем </a:t>
              </a:r>
              <a:r>
                <a:rPr lang="en-US" dirty="0" err="1" smtClean="0"/>
                <a:t>Ux</a:t>
              </a:r>
              <a:r>
                <a:rPr lang="en-US" dirty="0" smtClean="0"/>
                <a:t>=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e>
                    <m:sup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𝑚</m:t>
                      </m:r>
                      <m:r>
                        <a:rPr lang="en-US" i="1">
                          <a:latin typeface="Cambria Math" charset="0"/>
                        </a:rPr>
                        <m:t>−1)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7D2C34A-AA8E-2A42-804A-407F5B9726EB}">
          <dgm:prSet phldrT="[Text]"/>
          <dgm:spPr/>
          <dgm:t>
            <a:bodyPr/>
            <a:lstStyle/>
            <a:p>
              <a:r>
                <a:rPr lang="ru-RU" dirty="0" smtClean="0"/>
                <a:t>Решаем </a:t>
              </a:r>
              <a:r>
                <a:rPr lang="en-US" dirty="0" err="1" smtClean="0"/>
                <a:t>Ux</a:t>
              </a:r>
              <a:r>
                <a:rPr lang="en-US" dirty="0" smtClean="0"/>
                <a:t>=</a:t>
              </a:r>
              <a:r>
                <a:rPr lang="en-US" b="0" i="0" smtClean="0">
                  <a:latin typeface="Cambria Math" charset="0"/>
                </a:rPr>
                <a:t>𝑏</a:t>
              </a:r>
              <a:r>
                <a:rPr lang="en-US" b="0" i="0" smtClean="0">
                  <a:latin typeface="Cambria Math" charset="0"/>
                </a:rPr>
                <a:t>^(</a:t>
              </a:r>
              <a:r>
                <a:rPr lang="en-US" i="0">
                  <a:latin typeface="Cambria Math" charset="0"/>
                </a:rPr>
                <a:t>(𝑚−1)</a:t>
              </a:r>
              <a:r>
                <a:rPr lang="en-US" i="0" smtClean="0">
                  <a:latin typeface="Cambria Math" charset="0"/>
                </a:rPr>
                <a:t>)</a:t>
              </a:r>
              <a:endParaRPr lang="en-US" dirty="0"/>
            </a:p>
          </dgm:t>
        </dgm:pt>
      </mc:Fallback>
    </mc:AlternateContent>
    <dgm:pt modelId="{F3C88B52-74F5-404E-80A4-61D045D0CCB0}" type="parTrans" cxnId="{CC4E419F-368C-5145-A9A1-B001E7B8D2EC}">
      <dgm:prSet/>
      <dgm:spPr/>
      <dgm:t>
        <a:bodyPr/>
        <a:lstStyle/>
        <a:p>
          <a:endParaRPr lang="en-US"/>
        </a:p>
      </dgm:t>
    </dgm:pt>
    <dgm:pt modelId="{540A9FE9-CD08-7B40-92AC-94345BC91D46}" type="sibTrans" cxnId="{CC4E419F-368C-5145-A9A1-B001E7B8D2EC}">
      <dgm:prSet/>
      <dgm:spPr/>
      <dgm:t>
        <a:bodyPr/>
        <a:lstStyle/>
        <a:p>
          <a:endParaRPr lang="en-US"/>
        </a:p>
      </dgm:t>
    </dgm:pt>
    <dgm:pt modelId="{BD70A842-19B8-7D4A-90EA-DA4A780ECD4F}" type="pres">
      <dgm:prSet presAssocID="{36296D76-9875-4C41-9D3A-57797037953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4B404F-3B47-1A47-8FD5-A45B57B01767}" type="pres">
      <dgm:prSet presAssocID="{36296D76-9875-4C41-9D3A-57797037953E}" presName="dummyMaxCanvas" presStyleCnt="0">
        <dgm:presLayoutVars/>
      </dgm:prSet>
      <dgm:spPr/>
    </dgm:pt>
    <dgm:pt modelId="{B301A710-C741-F24B-8E03-2C324F6B0171}" type="pres">
      <dgm:prSet presAssocID="{36296D76-9875-4C41-9D3A-57797037953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EAE33-2F6F-4846-B1B5-85B67BB2FDE3}" type="pres">
      <dgm:prSet presAssocID="{36296D76-9875-4C41-9D3A-57797037953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D4053-33DA-004C-831E-4D6BB074EDBB}" type="pres">
      <dgm:prSet presAssocID="{36296D76-9875-4C41-9D3A-57797037953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45160-F7C0-E847-9BD2-D9F814131FC2}" type="pres">
      <dgm:prSet presAssocID="{36296D76-9875-4C41-9D3A-57797037953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8D80A-5EDF-A241-ADE6-279FB94E9585}" type="pres">
      <dgm:prSet presAssocID="{36296D76-9875-4C41-9D3A-57797037953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97CD1-053E-A54B-B5C7-543344448A33}" type="pres">
      <dgm:prSet presAssocID="{36296D76-9875-4C41-9D3A-57797037953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6DD2F-DA87-BD42-B0E6-29242BA21F4D}" type="pres">
      <dgm:prSet presAssocID="{36296D76-9875-4C41-9D3A-57797037953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CDFB4-254F-9549-B611-1E37780A4CC5}" type="pres">
      <dgm:prSet presAssocID="{36296D76-9875-4C41-9D3A-57797037953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1EB2C0-F51E-2A42-A325-1B610C4D1077}" type="presOf" srcId="{B21FBEE5-ACCB-8E40-B4A0-97B6BAA26B4D}" destId="{36445160-F7C0-E847-9BD2-D9F814131FC2}" srcOrd="0" destOrd="0" presId="urn:microsoft.com/office/officeart/2005/8/layout/vProcess5"/>
    <dgm:cxn modelId="{E119BA60-C961-4F49-BD8A-84EAE0793227}" srcId="{36296D76-9875-4C41-9D3A-57797037953E}" destId="{CB3F9788-2D1C-5549-A4FF-3FD09502E98B}" srcOrd="1" destOrd="0" parTransId="{AB48B86A-98CA-5E41-9E53-1B4908092104}" sibTransId="{94C582BE-220F-AE4F-BD0C-BDE95B16E162}"/>
    <dgm:cxn modelId="{6BF3EF77-F907-6743-A78D-5CE12AC8E4DE}" type="presOf" srcId="{CB3F9788-2D1C-5549-A4FF-3FD09502E98B}" destId="{6D2EAE33-2F6F-4846-B1B5-85B67BB2FDE3}" srcOrd="0" destOrd="0" presId="urn:microsoft.com/office/officeart/2005/8/layout/vProcess5"/>
    <dgm:cxn modelId="{2A5A7ECD-B92F-5449-8CEF-AD4C21DCBFC1}" srcId="{36296D76-9875-4C41-9D3A-57797037953E}" destId="{7253BC5A-35CF-1E4D-AE93-4C543904F375}" srcOrd="0" destOrd="0" parTransId="{754FA9F8-0D38-284D-91BB-B6813D3D1995}" sibTransId="{B21FBEE5-ACCB-8E40-B4A0-97B6BAA26B4D}"/>
    <dgm:cxn modelId="{881B9738-E9BC-9347-9832-542BA74D1169}" type="presOf" srcId="{F7D2C34A-AA8E-2A42-804A-407F5B9726EB}" destId="{C7FCDFB4-254F-9549-B611-1E37780A4CC5}" srcOrd="1" destOrd="0" presId="urn:microsoft.com/office/officeart/2005/8/layout/vProcess5"/>
    <dgm:cxn modelId="{490F1852-D2C5-E64B-93F4-8B9351CC007E}" type="presOf" srcId="{36296D76-9875-4C41-9D3A-57797037953E}" destId="{BD70A842-19B8-7D4A-90EA-DA4A780ECD4F}" srcOrd="0" destOrd="0" presId="urn:microsoft.com/office/officeart/2005/8/layout/vProcess5"/>
    <dgm:cxn modelId="{81303FB0-ED02-D640-B0B5-93C0CCA697E4}" type="presOf" srcId="{94C582BE-220F-AE4F-BD0C-BDE95B16E162}" destId="{B808D80A-5EDF-A241-ADE6-279FB94E9585}" srcOrd="0" destOrd="0" presId="urn:microsoft.com/office/officeart/2005/8/layout/vProcess5"/>
    <dgm:cxn modelId="{DC654898-D13D-8A40-A4BD-52FB7CE7361A}" type="presOf" srcId="{F7D2C34A-AA8E-2A42-804A-407F5B9726EB}" destId="{3A3D4053-33DA-004C-831E-4D6BB074EDBB}" srcOrd="0" destOrd="0" presId="urn:microsoft.com/office/officeart/2005/8/layout/vProcess5"/>
    <dgm:cxn modelId="{B9DB6CA1-CD55-CB4F-BC22-A21F7293C91C}" type="presOf" srcId="{7253BC5A-35CF-1E4D-AE93-4C543904F375}" destId="{1D997CD1-053E-A54B-B5C7-543344448A33}" srcOrd="1" destOrd="0" presId="urn:microsoft.com/office/officeart/2005/8/layout/vProcess5"/>
    <dgm:cxn modelId="{0F9AE959-6ECA-3748-A2F0-B1D344622FE9}" type="presOf" srcId="{7253BC5A-35CF-1E4D-AE93-4C543904F375}" destId="{B301A710-C741-F24B-8E03-2C324F6B0171}" srcOrd="0" destOrd="0" presId="urn:microsoft.com/office/officeart/2005/8/layout/vProcess5"/>
    <dgm:cxn modelId="{F45F0013-EA31-584C-8A13-FCB6EF47DF1C}" type="presOf" srcId="{CB3F9788-2D1C-5549-A4FF-3FD09502E98B}" destId="{5BF6DD2F-DA87-BD42-B0E6-29242BA21F4D}" srcOrd="1" destOrd="0" presId="urn:microsoft.com/office/officeart/2005/8/layout/vProcess5"/>
    <dgm:cxn modelId="{CC4E419F-368C-5145-A9A1-B001E7B8D2EC}" srcId="{36296D76-9875-4C41-9D3A-57797037953E}" destId="{F7D2C34A-AA8E-2A42-804A-407F5B9726EB}" srcOrd="2" destOrd="0" parTransId="{F3C88B52-74F5-404E-80A4-61D045D0CCB0}" sibTransId="{540A9FE9-CD08-7B40-92AC-94345BC91D46}"/>
    <dgm:cxn modelId="{4C9DEE73-A073-8B4E-9B64-1CFC51450D05}" type="presParOf" srcId="{BD70A842-19B8-7D4A-90EA-DA4A780ECD4F}" destId="{664B404F-3B47-1A47-8FD5-A45B57B01767}" srcOrd="0" destOrd="0" presId="urn:microsoft.com/office/officeart/2005/8/layout/vProcess5"/>
    <dgm:cxn modelId="{A90C3D37-4965-4144-B167-C648BD2BBE9F}" type="presParOf" srcId="{BD70A842-19B8-7D4A-90EA-DA4A780ECD4F}" destId="{B301A710-C741-F24B-8E03-2C324F6B0171}" srcOrd="1" destOrd="0" presId="urn:microsoft.com/office/officeart/2005/8/layout/vProcess5"/>
    <dgm:cxn modelId="{6FC23D51-27FE-1A47-B382-1B1970D35092}" type="presParOf" srcId="{BD70A842-19B8-7D4A-90EA-DA4A780ECD4F}" destId="{6D2EAE33-2F6F-4846-B1B5-85B67BB2FDE3}" srcOrd="2" destOrd="0" presId="urn:microsoft.com/office/officeart/2005/8/layout/vProcess5"/>
    <dgm:cxn modelId="{19461CD7-857E-C849-9A7E-821FE35C9CBB}" type="presParOf" srcId="{BD70A842-19B8-7D4A-90EA-DA4A780ECD4F}" destId="{3A3D4053-33DA-004C-831E-4D6BB074EDBB}" srcOrd="3" destOrd="0" presId="urn:microsoft.com/office/officeart/2005/8/layout/vProcess5"/>
    <dgm:cxn modelId="{9B1813DF-431B-D24F-A92D-5254B15DA93E}" type="presParOf" srcId="{BD70A842-19B8-7D4A-90EA-DA4A780ECD4F}" destId="{36445160-F7C0-E847-9BD2-D9F814131FC2}" srcOrd="4" destOrd="0" presId="urn:microsoft.com/office/officeart/2005/8/layout/vProcess5"/>
    <dgm:cxn modelId="{070533E7-2027-4F4C-93C1-3AF98A922F68}" type="presParOf" srcId="{BD70A842-19B8-7D4A-90EA-DA4A780ECD4F}" destId="{B808D80A-5EDF-A241-ADE6-279FB94E9585}" srcOrd="5" destOrd="0" presId="urn:microsoft.com/office/officeart/2005/8/layout/vProcess5"/>
    <dgm:cxn modelId="{8A98D6FE-F382-7D44-97A8-13AC319F928E}" type="presParOf" srcId="{BD70A842-19B8-7D4A-90EA-DA4A780ECD4F}" destId="{1D997CD1-053E-A54B-B5C7-543344448A33}" srcOrd="6" destOrd="0" presId="urn:microsoft.com/office/officeart/2005/8/layout/vProcess5"/>
    <dgm:cxn modelId="{F2BFF632-33F9-7846-9117-453495AEC3BE}" type="presParOf" srcId="{BD70A842-19B8-7D4A-90EA-DA4A780ECD4F}" destId="{5BF6DD2F-DA87-BD42-B0E6-29242BA21F4D}" srcOrd="7" destOrd="0" presId="urn:microsoft.com/office/officeart/2005/8/layout/vProcess5"/>
    <dgm:cxn modelId="{FA6A9D14-A053-CD4A-9698-DA889D030D60}" type="presParOf" srcId="{BD70A842-19B8-7D4A-90EA-DA4A780ECD4F}" destId="{C7FCDFB4-254F-9549-B611-1E37780A4CC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296D76-9875-4C41-9D3A-57797037953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3BC5A-35CF-1E4D-AE93-4C543904F375}">
      <dgm:prSet phldrT="[Text]"/>
      <dgm:spPr/>
      <dgm:t>
        <a:bodyPr/>
        <a:lstStyle/>
        <a:p>
          <a:r>
            <a:rPr lang="ru-RU" dirty="0" smtClean="0"/>
            <a:t>Вычисляем  матрицы </a:t>
          </a:r>
        </a:p>
        <a:p>
          <a:r>
            <a:rPr lang="en-US" dirty="0" smtClean="0"/>
            <a:t>L</a:t>
          </a:r>
          <a:r>
            <a:rPr lang="ru-RU" dirty="0" smtClean="0"/>
            <a:t> и </a:t>
          </a:r>
          <a:r>
            <a:rPr lang="en-US" dirty="0" smtClean="0"/>
            <a:t>U</a:t>
          </a:r>
          <a:endParaRPr lang="en-US" dirty="0"/>
        </a:p>
      </dgm:t>
    </dgm:pt>
    <dgm:pt modelId="{754FA9F8-0D38-284D-91BB-B6813D3D1995}" type="parTrans" cxnId="{2A5A7ECD-B92F-5449-8CEF-AD4C21DCBFC1}">
      <dgm:prSet/>
      <dgm:spPr/>
      <dgm:t>
        <a:bodyPr/>
        <a:lstStyle/>
        <a:p>
          <a:endParaRPr lang="en-US"/>
        </a:p>
      </dgm:t>
    </dgm:pt>
    <dgm:pt modelId="{B21FBEE5-ACCB-8E40-B4A0-97B6BAA26B4D}" type="sibTrans" cxnId="{2A5A7ECD-B92F-5449-8CEF-AD4C21DCBFC1}">
      <dgm:prSet/>
      <dgm:spPr/>
      <dgm:t>
        <a:bodyPr/>
        <a:lstStyle/>
        <a:p>
          <a:endParaRPr lang="en-US"/>
        </a:p>
      </dgm:t>
    </dgm:pt>
    <dgm:pt modelId="{CB3F9788-2D1C-5549-A4FF-3FD09502E98B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48B86A-98CA-5E41-9E53-1B4908092104}" type="parTrans" cxnId="{E119BA60-C961-4F49-BD8A-84EAE0793227}">
      <dgm:prSet/>
      <dgm:spPr/>
      <dgm:t>
        <a:bodyPr/>
        <a:lstStyle/>
        <a:p>
          <a:endParaRPr lang="en-US"/>
        </a:p>
      </dgm:t>
    </dgm:pt>
    <dgm:pt modelId="{94C582BE-220F-AE4F-BD0C-BDE95B16E162}" type="sibTrans" cxnId="{E119BA60-C961-4F49-BD8A-84EAE0793227}">
      <dgm:prSet/>
      <dgm:spPr/>
      <dgm:t>
        <a:bodyPr/>
        <a:lstStyle/>
        <a:p>
          <a:endParaRPr lang="en-US"/>
        </a:p>
      </dgm:t>
    </dgm:pt>
    <dgm:pt modelId="{F7D2C34A-AA8E-2A42-804A-407F5B9726EB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3C88B52-74F5-404E-80A4-61D045D0CCB0}" type="parTrans" cxnId="{CC4E419F-368C-5145-A9A1-B001E7B8D2EC}">
      <dgm:prSet/>
      <dgm:spPr/>
      <dgm:t>
        <a:bodyPr/>
        <a:lstStyle/>
        <a:p>
          <a:endParaRPr lang="en-US"/>
        </a:p>
      </dgm:t>
    </dgm:pt>
    <dgm:pt modelId="{540A9FE9-CD08-7B40-92AC-94345BC91D46}" type="sibTrans" cxnId="{CC4E419F-368C-5145-A9A1-B001E7B8D2EC}">
      <dgm:prSet/>
      <dgm:spPr/>
      <dgm:t>
        <a:bodyPr/>
        <a:lstStyle/>
        <a:p>
          <a:endParaRPr lang="en-US"/>
        </a:p>
      </dgm:t>
    </dgm:pt>
    <dgm:pt modelId="{BD70A842-19B8-7D4A-90EA-DA4A780ECD4F}" type="pres">
      <dgm:prSet presAssocID="{36296D76-9875-4C41-9D3A-57797037953E}" presName="outerComposite" presStyleCnt="0">
        <dgm:presLayoutVars>
          <dgm:chMax val="5"/>
          <dgm:dir/>
          <dgm:resizeHandles val="exact"/>
        </dgm:presLayoutVars>
      </dgm:prSet>
      <dgm:spPr/>
    </dgm:pt>
    <dgm:pt modelId="{664B404F-3B47-1A47-8FD5-A45B57B01767}" type="pres">
      <dgm:prSet presAssocID="{36296D76-9875-4C41-9D3A-57797037953E}" presName="dummyMaxCanvas" presStyleCnt="0">
        <dgm:presLayoutVars/>
      </dgm:prSet>
      <dgm:spPr/>
    </dgm:pt>
    <dgm:pt modelId="{B301A710-C741-F24B-8E03-2C324F6B0171}" type="pres">
      <dgm:prSet presAssocID="{36296D76-9875-4C41-9D3A-57797037953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EAE33-2F6F-4846-B1B5-85B67BB2FDE3}" type="pres">
      <dgm:prSet presAssocID="{36296D76-9875-4C41-9D3A-57797037953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D4053-33DA-004C-831E-4D6BB074EDBB}" type="pres">
      <dgm:prSet presAssocID="{36296D76-9875-4C41-9D3A-57797037953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45160-F7C0-E847-9BD2-D9F814131FC2}" type="pres">
      <dgm:prSet presAssocID="{36296D76-9875-4C41-9D3A-57797037953E}" presName="ThreeConn_1-2" presStyleLbl="fgAccFollowNode1" presStyleIdx="0" presStyleCnt="2">
        <dgm:presLayoutVars>
          <dgm:bulletEnabled val="1"/>
        </dgm:presLayoutVars>
      </dgm:prSet>
      <dgm:spPr/>
    </dgm:pt>
    <dgm:pt modelId="{B808D80A-5EDF-A241-ADE6-279FB94E9585}" type="pres">
      <dgm:prSet presAssocID="{36296D76-9875-4C41-9D3A-57797037953E}" presName="ThreeConn_2-3" presStyleLbl="fgAccFollowNode1" presStyleIdx="1" presStyleCnt="2">
        <dgm:presLayoutVars>
          <dgm:bulletEnabled val="1"/>
        </dgm:presLayoutVars>
      </dgm:prSet>
      <dgm:spPr/>
    </dgm:pt>
    <dgm:pt modelId="{1D997CD1-053E-A54B-B5C7-543344448A33}" type="pres">
      <dgm:prSet presAssocID="{36296D76-9875-4C41-9D3A-57797037953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6DD2F-DA87-BD42-B0E6-29242BA21F4D}" type="pres">
      <dgm:prSet presAssocID="{36296D76-9875-4C41-9D3A-57797037953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CDFB4-254F-9549-B611-1E37780A4CC5}" type="pres">
      <dgm:prSet presAssocID="{36296D76-9875-4C41-9D3A-57797037953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1EB2C0-F51E-2A42-A325-1B610C4D1077}" type="presOf" srcId="{B21FBEE5-ACCB-8E40-B4A0-97B6BAA26B4D}" destId="{36445160-F7C0-E847-9BD2-D9F814131FC2}" srcOrd="0" destOrd="0" presId="urn:microsoft.com/office/officeart/2005/8/layout/vProcess5"/>
    <dgm:cxn modelId="{E119BA60-C961-4F49-BD8A-84EAE0793227}" srcId="{36296D76-9875-4C41-9D3A-57797037953E}" destId="{CB3F9788-2D1C-5549-A4FF-3FD09502E98B}" srcOrd="1" destOrd="0" parTransId="{AB48B86A-98CA-5E41-9E53-1B4908092104}" sibTransId="{94C582BE-220F-AE4F-BD0C-BDE95B16E162}"/>
    <dgm:cxn modelId="{6BF3EF77-F907-6743-A78D-5CE12AC8E4DE}" type="presOf" srcId="{CB3F9788-2D1C-5549-A4FF-3FD09502E98B}" destId="{6D2EAE33-2F6F-4846-B1B5-85B67BB2FDE3}" srcOrd="0" destOrd="0" presId="urn:microsoft.com/office/officeart/2005/8/layout/vProcess5"/>
    <dgm:cxn modelId="{2A5A7ECD-B92F-5449-8CEF-AD4C21DCBFC1}" srcId="{36296D76-9875-4C41-9D3A-57797037953E}" destId="{7253BC5A-35CF-1E4D-AE93-4C543904F375}" srcOrd="0" destOrd="0" parTransId="{754FA9F8-0D38-284D-91BB-B6813D3D1995}" sibTransId="{B21FBEE5-ACCB-8E40-B4A0-97B6BAA26B4D}"/>
    <dgm:cxn modelId="{881B9738-E9BC-9347-9832-542BA74D1169}" type="presOf" srcId="{F7D2C34A-AA8E-2A42-804A-407F5B9726EB}" destId="{C7FCDFB4-254F-9549-B611-1E37780A4CC5}" srcOrd="1" destOrd="0" presId="urn:microsoft.com/office/officeart/2005/8/layout/vProcess5"/>
    <dgm:cxn modelId="{490F1852-D2C5-E64B-93F4-8B9351CC007E}" type="presOf" srcId="{36296D76-9875-4C41-9D3A-57797037953E}" destId="{BD70A842-19B8-7D4A-90EA-DA4A780ECD4F}" srcOrd="0" destOrd="0" presId="urn:microsoft.com/office/officeart/2005/8/layout/vProcess5"/>
    <dgm:cxn modelId="{81303FB0-ED02-D640-B0B5-93C0CCA697E4}" type="presOf" srcId="{94C582BE-220F-AE4F-BD0C-BDE95B16E162}" destId="{B808D80A-5EDF-A241-ADE6-279FB94E9585}" srcOrd="0" destOrd="0" presId="urn:microsoft.com/office/officeart/2005/8/layout/vProcess5"/>
    <dgm:cxn modelId="{DC654898-D13D-8A40-A4BD-52FB7CE7361A}" type="presOf" srcId="{F7D2C34A-AA8E-2A42-804A-407F5B9726EB}" destId="{3A3D4053-33DA-004C-831E-4D6BB074EDBB}" srcOrd="0" destOrd="0" presId="urn:microsoft.com/office/officeart/2005/8/layout/vProcess5"/>
    <dgm:cxn modelId="{B9DB6CA1-CD55-CB4F-BC22-A21F7293C91C}" type="presOf" srcId="{7253BC5A-35CF-1E4D-AE93-4C543904F375}" destId="{1D997CD1-053E-A54B-B5C7-543344448A33}" srcOrd="1" destOrd="0" presId="urn:microsoft.com/office/officeart/2005/8/layout/vProcess5"/>
    <dgm:cxn modelId="{0F9AE959-6ECA-3748-A2F0-B1D344622FE9}" type="presOf" srcId="{7253BC5A-35CF-1E4D-AE93-4C543904F375}" destId="{B301A710-C741-F24B-8E03-2C324F6B0171}" srcOrd="0" destOrd="0" presId="urn:microsoft.com/office/officeart/2005/8/layout/vProcess5"/>
    <dgm:cxn modelId="{F45F0013-EA31-584C-8A13-FCB6EF47DF1C}" type="presOf" srcId="{CB3F9788-2D1C-5549-A4FF-3FD09502E98B}" destId="{5BF6DD2F-DA87-BD42-B0E6-29242BA21F4D}" srcOrd="1" destOrd="0" presId="urn:microsoft.com/office/officeart/2005/8/layout/vProcess5"/>
    <dgm:cxn modelId="{CC4E419F-368C-5145-A9A1-B001E7B8D2EC}" srcId="{36296D76-9875-4C41-9D3A-57797037953E}" destId="{F7D2C34A-AA8E-2A42-804A-407F5B9726EB}" srcOrd="2" destOrd="0" parTransId="{F3C88B52-74F5-404E-80A4-61D045D0CCB0}" sibTransId="{540A9FE9-CD08-7B40-92AC-94345BC91D46}"/>
    <dgm:cxn modelId="{4C9DEE73-A073-8B4E-9B64-1CFC51450D05}" type="presParOf" srcId="{BD70A842-19B8-7D4A-90EA-DA4A780ECD4F}" destId="{664B404F-3B47-1A47-8FD5-A45B57B01767}" srcOrd="0" destOrd="0" presId="urn:microsoft.com/office/officeart/2005/8/layout/vProcess5"/>
    <dgm:cxn modelId="{A90C3D37-4965-4144-B167-C648BD2BBE9F}" type="presParOf" srcId="{BD70A842-19B8-7D4A-90EA-DA4A780ECD4F}" destId="{B301A710-C741-F24B-8E03-2C324F6B0171}" srcOrd="1" destOrd="0" presId="urn:microsoft.com/office/officeart/2005/8/layout/vProcess5"/>
    <dgm:cxn modelId="{6FC23D51-27FE-1A47-B382-1B1970D35092}" type="presParOf" srcId="{BD70A842-19B8-7D4A-90EA-DA4A780ECD4F}" destId="{6D2EAE33-2F6F-4846-B1B5-85B67BB2FDE3}" srcOrd="2" destOrd="0" presId="urn:microsoft.com/office/officeart/2005/8/layout/vProcess5"/>
    <dgm:cxn modelId="{19461CD7-857E-C849-9A7E-821FE35C9CBB}" type="presParOf" srcId="{BD70A842-19B8-7D4A-90EA-DA4A780ECD4F}" destId="{3A3D4053-33DA-004C-831E-4D6BB074EDBB}" srcOrd="3" destOrd="0" presId="urn:microsoft.com/office/officeart/2005/8/layout/vProcess5"/>
    <dgm:cxn modelId="{9B1813DF-431B-D24F-A92D-5254B15DA93E}" type="presParOf" srcId="{BD70A842-19B8-7D4A-90EA-DA4A780ECD4F}" destId="{36445160-F7C0-E847-9BD2-D9F814131FC2}" srcOrd="4" destOrd="0" presId="urn:microsoft.com/office/officeart/2005/8/layout/vProcess5"/>
    <dgm:cxn modelId="{070533E7-2027-4F4C-93C1-3AF98A922F68}" type="presParOf" srcId="{BD70A842-19B8-7D4A-90EA-DA4A780ECD4F}" destId="{B808D80A-5EDF-A241-ADE6-279FB94E9585}" srcOrd="5" destOrd="0" presId="urn:microsoft.com/office/officeart/2005/8/layout/vProcess5"/>
    <dgm:cxn modelId="{8A98D6FE-F382-7D44-97A8-13AC319F928E}" type="presParOf" srcId="{BD70A842-19B8-7D4A-90EA-DA4A780ECD4F}" destId="{1D997CD1-053E-A54B-B5C7-543344448A33}" srcOrd="6" destOrd="0" presId="urn:microsoft.com/office/officeart/2005/8/layout/vProcess5"/>
    <dgm:cxn modelId="{F2BFF632-33F9-7846-9117-453495AEC3BE}" type="presParOf" srcId="{BD70A842-19B8-7D4A-90EA-DA4A780ECD4F}" destId="{5BF6DD2F-DA87-BD42-B0E6-29242BA21F4D}" srcOrd="7" destOrd="0" presId="urn:microsoft.com/office/officeart/2005/8/layout/vProcess5"/>
    <dgm:cxn modelId="{FA6A9D14-A053-CD4A-9698-DA889D030D60}" type="presParOf" srcId="{BD70A842-19B8-7D4A-90EA-DA4A780ECD4F}" destId="{C7FCDFB4-254F-9549-B611-1E37780A4CC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1A710-C741-F24B-8E03-2C324F6B0171}">
      <dsp:nvSpPr>
        <dsp:cNvPr id="0" name=""/>
        <dsp:cNvSpPr/>
      </dsp:nvSpPr>
      <dsp:spPr>
        <a:xfrm>
          <a:off x="0" y="0"/>
          <a:ext cx="4923363" cy="1050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Вычисляем  матрицы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</a:t>
          </a:r>
          <a:r>
            <a:rPr lang="ru-RU" sz="2400" kern="1200" dirty="0" smtClean="0"/>
            <a:t> и </a:t>
          </a:r>
          <a:r>
            <a:rPr lang="en-US" sz="2400" kern="1200" dirty="0" smtClean="0"/>
            <a:t>U</a:t>
          </a:r>
          <a:endParaRPr lang="en-US" sz="2400" kern="1200" dirty="0"/>
        </a:p>
      </dsp:txBody>
      <dsp:txXfrm>
        <a:off x="30766" y="30766"/>
        <a:ext cx="3789871" cy="988894"/>
      </dsp:txXfrm>
    </dsp:sp>
    <dsp:sp modelId="{6D2EAE33-2F6F-4846-B1B5-85B67BB2FDE3}">
      <dsp:nvSpPr>
        <dsp:cNvPr id="0" name=""/>
        <dsp:cNvSpPr/>
      </dsp:nvSpPr>
      <dsp:spPr>
        <a:xfrm>
          <a:off x="434414" y="1225497"/>
          <a:ext cx="4923363" cy="1050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Вычисляем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400" i="1" kern="1200" smtClean="0">
                      <a:latin typeface="Cambria Math" charset="0"/>
                    </a:rPr>
                  </m:ctrlPr>
                </m:sSupPr>
                <m:e>
                  <m:r>
                    <a:rPr lang="en-US" sz="2400" b="0" i="1" kern="1200" smtClean="0">
                      <a:latin typeface="Cambria Math" charset="0"/>
                    </a:rPr>
                    <m:t>𝑏</m:t>
                  </m:r>
                </m:e>
                <m:sup>
                  <m:r>
                    <a:rPr lang="en-US" sz="2400" i="1" kern="1200">
                      <a:latin typeface="Cambria Math" charset="0"/>
                    </a:rPr>
                    <m:t>(</m:t>
                  </m:r>
                  <m:r>
                    <a:rPr lang="en-US" sz="2400" i="1" kern="1200">
                      <a:latin typeface="Cambria Math" charset="0"/>
                    </a:rPr>
                    <m:t>𝑚</m:t>
                  </m:r>
                  <m:r>
                    <a:rPr lang="en-US" sz="2400" i="1" kern="1200">
                      <a:latin typeface="Cambria Math" charset="0"/>
                    </a:rPr>
                    <m:t>−1)</m:t>
                  </m:r>
                </m:sup>
              </m:sSup>
            </m:oMath>
          </a14:m>
          <a:r>
            <a:rPr lang="en-US" sz="2400" kern="1200" dirty="0" smtClean="0"/>
            <a:t>=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400" b="0" i="1" kern="1200" dirty="0" smtClean="0">
                      <a:latin typeface="Cambria Math" charset="0"/>
                    </a:rPr>
                  </m:ctrlPr>
                </m:sSupPr>
                <m:e>
                  <m:r>
                    <a:rPr lang="en-US" sz="2400" b="0" i="1" kern="1200" dirty="0" smtClean="0">
                      <a:latin typeface="Cambria Math" charset="0"/>
                    </a:rPr>
                    <m:t>𝑀</m:t>
                  </m:r>
                </m:e>
                <m:sup>
                  <m:r>
                    <a:rPr lang="en-US" sz="2400" b="0" i="1" kern="1200" dirty="0" smtClean="0">
                      <a:latin typeface="Cambria Math" charset="0"/>
                    </a:rPr>
                    <m:t>𝐼</m:t>
                  </m:r>
                </m:sup>
              </m:sSup>
              <m:r>
                <a:rPr lang="en-US" sz="2400" b="0" i="1" kern="1200" dirty="0" smtClean="0">
                  <a:latin typeface="Cambria Math" charset="0"/>
                </a:rPr>
                <m:t>𝑏</m:t>
              </m:r>
            </m:oMath>
          </a14:m>
          <a:endParaRPr lang="en-US" sz="2400" kern="1200" dirty="0"/>
        </a:p>
      </dsp:txBody>
      <dsp:txXfrm>
        <a:off x="465180" y="1256263"/>
        <a:ext cx="3744639" cy="988894"/>
      </dsp:txXfrm>
    </dsp:sp>
    <dsp:sp modelId="{3A3D4053-33DA-004C-831E-4D6BB074EDBB}">
      <dsp:nvSpPr>
        <dsp:cNvPr id="0" name=""/>
        <dsp:cNvSpPr/>
      </dsp:nvSpPr>
      <dsp:spPr>
        <a:xfrm>
          <a:off x="868828" y="2450994"/>
          <a:ext cx="4923363" cy="1050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Решаем </a:t>
          </a:r>
          <a:r>
            <a:rPr lang="en-US" sz="2400" kern="1200" dirty="0" err="1" smtClean="0"/>
            <a:t>Ux</a:t>
          </a:r>
          <a:r>
            <a:rPr lang="en-US" sz="2400" kern="1200" dirty="0" smtClean="0"/>
            <a:t>=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400" i="1" kern="1200" smtClean="0">
                      <a:latin typeface="Cambria Math" charset="0"/>
                    </a:rPr>
                  </m:ctrlPr>
                </m:sSupPr>
                <m:e>
                  <m:r>
                    <a:rPr lang="en-US" sz="2400" b="0" i="1" kern="1200" smtClean="0">
                      <a:latin typeface="Cambria Math" charset="0"/>
                    </a:rPr>
                    <m:t>𝑏</m:t>
                  </m:r>
                </m:e>
                <m:sup>
                  <m:r>
                    <a:rPr lang="en-US" sz="2400" i="1" kern="1200">
                      <a:latin typeface="Cambria Math" charset="0"/>
                    </a:rPr>
                    <m:t>(</m:t>
                  </m:r>
                  <m:r>
                    <a:rPr lang="en-US" sz="2400" i="1" kern="1200">
                      <a:latin typeface="Cambria Math" charset="0"/>
                    </a:rPr>
                    <m:t>𝑚</m:t>
                  </m:r>
                  <m:r>
                    <a:rPr lang="en-US" sz="2400" i="1" kern="1200">
                      <a:latin typeface="Cambria Math" charset="0"/>
                    </a:rPr>
                    <m:t>−1)</m:t>
                  </m:r>
                </m:sup>
              </m:sSup>
            </m:oMath>
          </a14:m>
          <a:endParaRPr lang="en-US" sz="2400" kern="1200" dirty="0"/>
        </a:p>
      </dsp:txBody>
      <dsp:txXfrm>
        <a:off x="899594" y="2481760"/>
        <a:ext cx="3744639" cy="988894"/>
      </dsp:txXfrm>
    </dsp:sp>
    <dsp:sp modelId="{36445160-F7C0-E847-9BD2-D9F814131FC2}">
      <dsp:nvSpPr>
        <dsp:cNvPr id="0" name=""/>
        <dsp:cNvSpPr/>
      </dsp:nvSpPr>
      <dsp:spPr>
        <a:xfrm>
          <a:off x="4240586" y="796573"/>
          <a:ext cx="682777" cy="6827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394211" y="796573"/>
        <a:ext cx="375527" cy="513790"/>
      </dsp:txXfrm>
    </dsp:sp>
    <dsp:sp modelId="{B808D80A-5EDF-A241-ADE6-279FB94E9585}">
      <dsp:nvSpPr>
        <dsp:cNvPr id="0" name=""/>
        <dsp:cNvSpPr/>
      </dsp:nvSpPr>
      <dsp:spPr>
        <a:xfrm>
          <a:off x="4675000" y="2015067"/>
          <a:ext cx="682777" cy="6827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828625" y="2015067"/>
        <a:ext cx="375527" cy="513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51EFE-46AB-40A8-A3B7-22570517384A}" type="datetimeFigureOut">
              <a:rPr lang="ru-RU" smtClean="0"/>
              <a:t>11.03.19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63142-3A3A-4D84-AE9A-F10DDE75D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8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3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1.xml"/><Relationship Id="rId9" Type="http://schemas.openxmlformats.org/officeDocument/2006/relationships/diagramQuickStyle" Target="../diagrams/quickStyle1.xml"/><Relationship Id="rId10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Элементы технического зрения ПРТС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 – </a:t>
            </a:r>
            <a:r>
              <a:rPr lang="ru-RU" dirty="0" smtClean="0"/>
              <a:t>разложение. Библиотека </a:t>
            </a:r>
            <a:r>
              <a:rPr lang="en-US" dirty="0" smtClean="0"/>
              <a:t>Eigen</a:t>
            </a:r>
            <a:r>
              <a:rPr lang="ru-RU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Пакет для матричных вычислений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Матрицы, их преобразования, нормы и т.п.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Методы решения СЛАУ</a:t>
            </a:r>
            <a:endParaRPr lang="en-US" dirty="0" smtClean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en-US" dirty="0" err="1" smtClean="0"/>
              <a:t>eigen.tuxfamily.org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</a:t>
            </a:r>
            <a:endParaRPr lang="ru-RU" dirty="0"/>
          </a:p>
        </p:txBody>
      </p:sp>
      <p:pic>
        <p:nvPicPr>
          <p:cNvPr id="4" name="Содержимое 3" descr="Eigen_matrices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6643" t="454"/>
          <a:stretch/>
        </p:blipFill>
        <p:spPr>
          <a:xfrm>
            <a:off x="4583832" y="836712"/>
            <a:ext cx="6932035" cy="5468492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</a:t>
            </a:r>
            <a:endParaRPr lang="ru-RU" dirty="0"/>
          </a:p>
        </p:txBody>
      </p:sp>
      <p:pic>
        <p:nvPicPr>
          <p:cNvPr id="6" name="Содержимое 5" descr="Eigen_matrices_outp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7648" y="2348880"/>
            <a:ext cx="5984255" cy="31853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- LU</a:t>
            </a:r>
            <a:endParaRPr lang="ru-RU" dirty="0"/>
          </a:p>
        </p:txBody>
      </p:sp>
      <p:pic>
        <p:nvPicPr>
          <p:cNvPr id="5" name="Содержимое 4" descr="Eigen_LU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7126"/>
          <a:stretch/>
        </p:blipFill>
        <p:spPr>
          <a:xfrm>
            <a:off x="4367808" y="836712"/>
            <a:ext cx="7546471" cy="5184576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- LU</a:t>
            </a:r>
            <a:endParaRPr lang="ru-RU" dirty="0"/>
          </a:p>
        </p:txBody>
      </p:sp>
      <p:pic>
        <p:nvPicPr>
          <p:cNvPr id="6" name="Содержимое 5" descr="Eigen_LU_outp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70600" y="1360488"/>
            <a:ext cx="3952875" cy="40005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СЛАУ – что есть кроме Гаусса (и зачем это нужно)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Рассмотрим метод Гаусса с более общих позиций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charset="0"/>
                        </a:rPr>
                        <m:t>𝐴</m:t>
                      </m:r>
                      <m:r>
                        <a:rPr lang="ru-RU" i="1">
                          <a:latin typeface="Cambria Math" charset="0"/>
                        </a:rPr>
                        <m:t>⋅</m:t>
                      </m:r>
                      <m:r>
                        <a:rPr lang="ru-RU" i="1">
                          <a:latin typeface="Cambria Math" charset="0"/>
                        </a:rPr>
                        <m:t>𝑥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r>
                        <a:rPr lang="ru-RU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ru-RU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</a:rPr>
                      <m:t>𝐴</m:t>
                    </m:r>
                    <m:r>
                      <a:rPr lang="ru-RU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</a:rPr>
                      <m:t>𝑏</m:t>
                    </m:r>
                    <m:r>
                      <a:rPr lang="ru-RU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ru-RU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Попробуем рассмотреть операцию исключения элементов первого столбца: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(1)</m:t>
                          </m:r>
                        </m:sup>
                      </m:sSup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Для этого мы вычисляли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82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СЛАУ – что есть кроме Гаусса (и зачем это нужно)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Давайте введём матрицу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s-IS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s-IS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s-IS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Можно заметить,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Аналогично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s-IS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s-IS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s-IS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4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LU-</a:t>
            </a:r>
            <a:r>
              <a:rPr lang="ru-RU" dirty="0" smtClean="0"/>
              <a:t>разложение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В результате получим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−1)</m:t>
                        </m:r>
                      </m:sup>
                    </m:sSup>
                    <m:r>
                      <a:rPr lang="ru-RU" i="1">
                        <a:latin typeface="Cambria Math" charset="0"/>
                      </a:rPr>
                      <m:t>⋅</m:t>
                    </m:r>
                    <m:r>
                      <a:rPr lang="ru-RU" i="1">
                        <a:latin typeface="Cambria Math" charset="0"/>
                      </a:rPr>
                      <m:t>𝑥</m:t>
                    </m:r>
                    <m:r>
                      <a:rPr lang="ru-RU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ru-RU" dirty="0" smtClean="0"/>
                  <a:t>, где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−1)</m:t>
                          </m:r>
                        </m:sup>
                      </m:sSup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lang="is-IS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−1)</m:t>
                          </m:r>
                        </m:sup>
                      </m:sSup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lang="is-IS" i="1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Можно выразить и в обратном направлении: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r>
                        <a:rPr lang="is-IS" i="1">
                          <a:latin typeface="Cambria Math" charset="0"/>
                        </a:rPr>
                        <m:t>…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err="1" smtClean="0"/>
                  <a:t>при</a:t>
                </a:r>
                <a:r>
                  <a:rPr lang="ru-RU" dirty="0" smtClean="0"/>
                  <a:t> этом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s-IS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s-IS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s-IS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 т.д.</a:t>
                </a:r>
                <a:endParaRPr lang="ru-RU" dirty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34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LU-</a:t>
            </a:r>
            <a:r>
              <a:rPr lang="ru-RU" dirty="0"/>
              <a:t>разложение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Перемножим матрицы: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r>
                        <a:rPr lang="is-IS" i="1">
                          <a:latin typeface="Cambria Math" charset="0"/>
                        </a:rPr>
                        <m:t>…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−2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</m:sup>
                      </m:sSubSup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s-IS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s-IS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s-IS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И, в результате,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𝐿𝑈𝑥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11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LU-</a:t>
            </a:r>
            <a:r>
              <a:rPr lang="ru-RU" dirty="0" smtClean="0"/>
              <a:t>разложение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80" y="1917313"/>
            <a:ext cx="10058400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В результате метод Гаусса можно разделить на 3 части: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1691000021"/>
                  </p:ext>
                </p:extLst>
              </p:nvPr>
            </p:nvGraphicFramePr>
            <p:xfrm>
              <a:off x="2735778" y="2474867"/>
              <a:ext cx="5792192" cy="350142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1691000021"/>
                  </p:ext>
                </p:extLst>
              </p:nvPr>
            </p:nvGraphicFramePr>
            <p:xfrm>
              <a:off x="2735778" y="2474867"/>
              <a:ext cx="5792192" cy="350142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853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LU-</a:t>
            </a:r>
            <a:r>
              <a:rPr lang="ru-RU" dirty="0" smtClean="0"/>
              <a:t>разложение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На первый взгляд мы усложнили себе жизнь</a:t>
                </a:r>
                <a:endParaRPr lang="ru-RU" dirty="0"/>
              </a:p>
              <a:p>
                <a:pPr lvl="0">
                  <a:buFont typeface="Arial" charset="0"/>
                  <a:buChar char="•"/>
                </a:pPr>
                <a:r>
                  <a:rPr lang="ru-RU" dirty="0" smtClean="0"/>
                  <a:t>Но, на самом  деле мы просто выделили преобразование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За счёт этого мы можем повторять этапы 2 и 3 для РАЗНЫХ правых частей 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На практике метод Гаусса всегда реализуется через  </a:t>
                </a:r>
                <a:r>
                  <a:rPr lang="en-US" dirty="0" smtClean="0"/>
                  <a:t>LU-</a:t>
                </a:r>
                <a:r>
                  <a:rPr lang="ru-RU" dirty="0" smtClean="0"/>
                  <a:t>разложение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7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 err="1" smtClean="0"/>
              <a:t>Холецкого</a:t>
            </a:r>
            <a:r>
              <a:rPr lang="ru-RU" dirty="0" smtClean="0"/>
              <a:t> (квадратного корня)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Частный случай – матрица </a:t>
                </a:r>
                <a:r>
                  <a:rPr lang="en-US" dirty="0" smtClean="0"/>
                  <a:t>A </a:t>
                </a:r>
                <a:r>
                  <a:rPr lang="ru-RU" dirty="0" smtClean="0"/>
                  <a:t>является симметричной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ru-RU" dirty="0" smtClean="0"/>
                  <a:t>)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положительно определённой (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r>
                  <a:rPr lang="ru-RU" dirty="0" smtClean="0"/>
                  <a:t>)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Таких случаев, на самом деле, довольно много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Можно искать специальное представление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0">
                  <a:buFont typeface="Arial" charset="0"/>
                  <a:buChar char="•"/>
                </a:pPr>
                <a:r>
                  <a:rPr lang="ru-RU" dirty="0" smtClean="0"/>
                  <a:t>Метод примерно вдвое быстрее метода Гаусса, и гарантировано точнее за счёт меньшего накопления ошибки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2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Небольшое лирическое отступление - определитель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А что, если нам всё таки хочется вычислить определитель?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Считать его «в лоб» неэффективно:  (</a:t>
                </a:r>
                <a:r>
                  <a:rPr lang="en-US" dirty="0" smtClean="0"/>
                  <a:t>n+1</a:t>
                </a:r>
                <a:r>
                  <a:rPr lang="ru-RU" dirty="0" smtClean="0"/>
                  <a:t>)</a:t>
                </a:r>
                <a:r>
                  <a:rPr lang="en-US" dirty="0" smtClean="0"/>
                  <a:t>!</a:t>
                </a:r>
                <a:r>
                  <a:rPr lang="ru-RU" dirty="0" smtClean="0"/>
                  <a:t> Действий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Не в лоб: определитель треугольной матрицы равен произведению диагональных элементов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Определитель не меняется при линейных преобразованиях строк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Но меняет знак при их перестановке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Следовательно,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det</m:t>
                          </m:r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S – </a:t>
                </a:r>
                <a:r>
                  <a:rPr lang="ru-RU" dirty="0" smtClean="0"/>
                  <a:t>число перестановок строк (при неполном выборе главного элемента)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820</TotalTime>
  <Words>920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Retrospect</vt:lpstr>
      <vt:lpstr>Элементы технического зрения ПРТС</vt:lpstr>
      <vt:lpstr>СЛАУ – что есть кроме Гаусса (и зачем это нужно)</vt:lpstr>
      <vt:lpstr>СЛАУ – что есть кроме Гаусса (и зачем это нужно)</vt:lpstr>
      <vt:lpstr>LU-разложение</vt:lpstr>
      <vt:lpstr>LU-разложение</vt:lpstr>
      <vt:lpstr>LU-разложение</vt:lpstr>
      <vt:lpstr>LU-разложение</vt:lpstr>
      <vt:lpstr>Метод Холецкого (квадратного корня)</vt:lpstr>
      <vt:lpstr>Небольшое лирическое отступление - определитель</vt:lpstr>
      <vt:lpstr>Eigen</vt:lpstr>
      <vt:lpstr>Eigen</vt:lpstr>
      <vt:lpstr>Eigen</vt:lpstr>
      <vt:lpstr>Eigen - LU</vt:lpstr>
      <vt:lpstr>Eigen - LU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технического зрения ПРТС</dc:title>
  <dc:creator>Алексей Макашов</dc:creator>
  <cp:lastModifiedBy>Alexey Makashov</cp:lastModifiedBy>
  <cp:revision>82</cp:revision>
  <cp:lastPrinted>2019-03-11T12:25:54Z</cp:lastPrinted>
  <dcterms:created xsi:type="dcterms:W3CDTF">2016-04-21T07:11:39Z</dcterms:created>
  <dcterms:modified xsi:type="dcterms:W3CDTF">2019-03-11T12:26:02Z</dcterms:modified>
</cp:coreProperties>
</file>