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99" r:id="rId3"/>
    <p:sldId id="304" r:id="rId4"/>
    <p:sldId id="303" r:id="rId5"/>
    <p:sldId id="301" r:id="rId6"/>
    <p:sldId id="302" r:id="rId7"/>
    <p:sldId id="307" r:id="rId8"/>
    <p:sldId id="308" r:id="rId9"/>
    <p:sldId id="300" r:id="rId10"/>
    <p:sldId id="309" r:id="rId11"/>
    <p:sldId id="305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ad Moroz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4697"/>
  </p:normalViewPr>
  <p:slideViewPr>
    <p:cSldViewPr>
      <p:cViewPr varScale="1">
        <p:scale>
          <a:sx n="114" d="100"/>
          <a:sy n="114" d="100"/>
        </p:scale>
        <p:origin x="1517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7FE05-059B-45F3-B3A6-D8714CD9347B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6956-90FF-47C9-AF90-4B977F9763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37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1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1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2308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80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670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79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80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5169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3FC474-2E20-47FA-B6DA-07EC18748817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368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Transform%C3%A9e_de_Houg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8893" y="1231506"/>
            <a:ext cx="4608963" cy="4394988"/>
          </a:xfrm>
        </p:spPr>
        <p:txBody>
          <a:bodyPr>
            <a:normAutofit/>
          </a:bodyPr>
          <a:lstStyle/>
          <a:p>
            <a:pPr algn="r"/>
            <a:r>
              <a:rPr lang="ru-RU" sz="4200"/>
              <a:t>Элементы технического зрения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00457" y="1300843"/>
            <a:ext cx="2434643" cy="4256314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Преобразование </a:t>
            </a:r>
            <a:r>
              <a:rPr lang="ru-RU" dirty="0" err="1"/>
              <a:t>Хафа</a:t>
            </a:r>
            <a:r>
              <a:rPr lang="ru-RU" dirty="0"/>
              <a:t>. Разное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915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50264" y="1964267"/>
            <a:ext cx="643467" cy="9143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638428B-A75F-4BD1-B89D-93160B8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382BAA5-EDF4-4314-828E-117E897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57200"/>
            <a:ext cx="5184576" cy="6068144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"opencv2/imgcodecs.hpp"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"opencv2/highgui.hpp"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"opencv2/imgproc.hpp"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char**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filename =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"smarties.png"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Loads an image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imread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 filename , IMREAD_COLOR 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EXIT_FAILURE;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gray;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cvtColor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gray, COLOR_BGR2GRAY);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medianBlur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(gray, gray,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vector&lt;Vec3f&gt; circles;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HoughCircles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(gray, circles, HOUGH_GRADIENT,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 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Vec3i c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circles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 center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circle center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center,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Scalar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LINE_AA);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circle outline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radius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center, radius,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Scalar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LINE_AA);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"detected circles"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waitKey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EXIT_SUCCESS;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EEFD8F8-C788-4251-9080-E833BA47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9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640BC3-9764-4D1F-9E59-423D64C3B4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420" b="4420"/>
          <a:stretch>
            <a:fillRect/>
          </a:stretch>
        </p:blipFill>
        <p:spPr>
          <a:xfrm>
            <a:off x="131762" y="0"/>
            <a:ext cx="559236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9B66A-406C-4A7C-A3FA-5AE976F7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Пятая задача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8DDCFB-FD7B-4FBF-9951-AE1692789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Выделение областей</a:t>
            </a:r>
          </a:p>
        </p:txBody>
      </p:sp>
    </p:spTree>
    <p:extLst>
      <p:ext uri="{BB962C8B-B14F-4D97-AF65-F5344CB8AC3E}">
        <p14:creationId xmlns:p14="http://schemas.microsoft.com/office/powerpoint/2010/main" val="366493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B433C57-A6C3-49C5-9F2A-937598A0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Сами области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0043E2E-4701-4CDC-8D5B-A5A37FF26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849719"/>
            <a:ext cx="2507197" cy="891617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DAA8BD84-4657-4D4B-8A7B-89D6E12E4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Вот то, сего хотелось бы получить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EA35FD-CBD1-41D4-8915-5862870F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04864"/>
            <a:ext cx="1242168" cy="8230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392936-5667-4896-9E5F-AA99F331D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204864"/>
            <a:ext cx="1257409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4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Хафа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6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Поиск прямых и окружностей на изображении</a:t>
                </a:r>
              </a:p>
              <a:p>
                <a:r>
                  <a:rPr lang="ru-RU" dirty="0"/>
                  <a:t>Идея – построение аккумуляторов</a:t>
                </a:r>
              </a:p>
              <a:p>
                <a:r>
                  <a:rPr lang="ru-RU" dirty="0"/>
                  <a:t>Мы переходим к пространству параметров и ищем в нём наилучшую оценку параметров</a:t>
                </a:r>
              </a:p>
              <a:p>
                <a:r>
                  <a:rPr lang="ru-RU" dirty="0"/>
                  <a:t>Для этого сначала нам понадобится эту параметризация ввести</a:t>
                </a:r>
              </a:p>
              <a:p>
                <a:r>
                  <a:rPr lang="ru-RU" dirty="0"/>
                  <a:t>Для прямой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fun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216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</a:t>
            </a:r>
            <a:r>
              <a:rPr lang="ru-RU" dirty="0" err="1"/>
              <a:t>Хафа</a:t>
            </a:r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EC4E20A-D64C-4A21-94E9-1CC1C163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координатном пространстве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8D529F-1364-42CA-B0AE-1B7812DA1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В пространстве параметров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D5624BB-C5F0-4A02-A9D8-6424F3AE9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69" y="3124994"/>
            <a:ext cx="3175000" cy="2565400"/>
          </a:xfrm>
        </p:spPr>
      </p:pic>
      <p:pic>
        <p:nvPicPr>
          <p:cNvPr id="12" name="Объект 11" descr="Изображение выглядит как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528598-B246-465F-9234-5290F9FD8A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25" y="3185782"/>
            <a:ext cx="3611563" cy="2443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155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711074" cy="1196671"/>
          </a:xfrm>
        </p:spPr>
        <p:txBody>
          <a:bodyPr/>
          <a:lstStyle/>
          <a:p>
            <a:r>
              <a:rPr lang="ru-RU" dirty="0"/>
              <a:t>Преобразование </a:t>
            </a:r>
            <a:r>
              <a:rPr lang="ru-RU" dirty="0" err="1"/>
              <a:t>Хафа</a:t>
            </a:r>
            <a:endParaRPr lang="ru-RU" dirty="0"/>
          </a:p>
        </p:txBody>
      </p:sp>
      <p:pic>
        <p:nvPicPr>
          <p:cNvPr id="29" name="Объект 21" descr="Изображение выглядит как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3DC7E7B-CB50-4AEE-A0A7-3CE1B409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566"/>
          <a:stretch/>
        </p:blipFill>
        <p:spPr>
          <a:xfrm>
            <a:off x="683568" y="836712"/>
            <a:ext cx="4489841" cy="5068788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BEC4E20A-D64C-4A21-94E9-1CC1C163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Параметризация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69223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Заголовок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639066" cy="1196671"/>
          </a:xfrm>
        </p:spPr>
        <p:txBody>
          <a:bodyPr/>
          <a:lstStyle/>
          <a:p>
            <a:r>
              <a:rPr lang="ru-RU" dirty="0"/>
              <a:t>Преобразование </a:t>
            </a:r>
            <a:r>
              <a:rPr lang="ru-RU" dirty="0" err="1"/>
              <a:t>Хафа</a:t>
            </a:r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40A6D369-D028-44DE-B16E-63408547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971859-7D01-4BBF-B420-429DBA6B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8640"/>
            <a:ext cx="5400600" cy="648072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"opencv2/imgcodecs.hpp"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"opencv2/highgui.hpp"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"opencv2/imgproc.hpp"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char**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filename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“Picture1.png"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imread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filename , IMREAD_GRAYSCALE 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Canny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cvtColor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COLOR_GRAY2BGR);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cdstP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cdst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vector&lt;Vec2f&gt; lines;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линии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HoughLines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lines,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CV_PI/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детектор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рисование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lines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 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rho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theta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 pt1, pt2;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(theta), b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(theta);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x0 = a*rho, y0 = b*rho;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cvRound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(x0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*(-b));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cvRound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(y0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*(a));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cvRound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(x0 -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*(-b));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cvRound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(y0 -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*(a));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pt1, pt2,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Scalar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LINE_AA);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waitKey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6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</a:t>
            </a:r>
            <a:r>
              <a:rPr lang="ru-RU" dirty="0" err="1"/>
              <a:t>Хафа</a:t>
            </a:r>
            <a:endParaRPr lang="ru-RU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36685" y="2286000"/>
            <a:ext cx="4837342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45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E20329-AAC7-43EE-A82F-5D7B1A89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Line detector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4DFD958-5493-404F-9C05-17D33C48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60648"/>
            <a:ext cx="5112568" cy="6408712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"opencv2/imgproc.hpp"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"opencv2/ximgproc.hpp"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"opencv2/imgcodecs.hpp"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"opencv2/highgui.hpp"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ximgproc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char**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filename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"Lenna.png"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image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imread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(filename, IMREAD_GRAYSCALE);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length_threshold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  -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 длина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distance_threshold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-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минимальное расстояние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canny_th1                           -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Нижний порог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Кэнни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canny_th2                           -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верхний порог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Кэнни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canny_aperture_size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-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Апертура для оператора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Собеля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do_merge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          -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Объединяем ли мы сегменты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length_threshold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distance_threshold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1.41421356f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canny_th1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canny_th2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90.0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canny_aperture_size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do_merge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FastLineDetector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createFastLineDetector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length_threshold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distance_threshold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canny_th1, canny_th2,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canny_aperture_size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do_merge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vector&lt;Vec4f&gt;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lines_fld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detect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(image,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lines_fld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line_image_fld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(image);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drawSegments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line_image_fld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lines_fld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"FLD result"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line_image_fld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waitKey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5BA4B5E-4558-4FB2-B980-676D49C98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дополнительных модулях</a:t>
            </a:r>
          </a:p>
        </p:txBody>
      </p:sp>
    </p:spTree>
    <p:extLst>
      <p:ext uri="{BB962C8B-B14F-4D97-AF65-F5344CB8AC3E}">
        <p14:creationId xmlns:p14="http://schemas.microsoft.com/office/powerpoint/2010/main" val="326003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8985F-8C4C-421A-AB72-A3A4C2E9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A8168E-820F-4101-B089-445D77C50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88" y="988361"/>
            <a:ext cx="4619625" cy="484952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E7C8B2C-B609-4515-8A54-6248BCA5A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06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Хафа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Аналогично – для окружностей</a:t>
                </a:r>
              </a:p>
              <a:p>
                <a:r>
                  <a:rPr lang="ru-RU" dirty="0"/>
                  <a:t>Обычно предварительно находят края</a:t>
                </a:r>
              </a:p>
              <a:p>
                <a:r>
                  <a:rPr lang="ru-RU" dirty="0"/>
                  <a:t>Параметризация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0244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5" name="Picture 2" descr="http://wiki.technicalvision.ru/images/f/f6/5-2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3644900"/>
            <a:ext cx="50006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15807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1346</Words>
  <Application>Microsoft Office PowerPoint</Application>
  <PresentationFormat>Экран (4:3)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Corbel</vt:lpstr>
      <vt:lpstr>Gill Sans MT</vt:lpstr>
      <vt:lpstr>Impact</vt:lpstr>
      <vt:lpstr>Эмблема</vt:lpstr>
      <vt:lpstr>Элементы технического зрения</vt:lpstr>
      <vt:lpstr>Преобразование Хафа</vt:lpstr>
      <vt:lpstr>Преобразование Хафа</vt:lpstr>
      <vt:lpstr>Преобразование Хафа</vt:lpstr>
      <vt:lpstr>Преобразование Хафа</vt:lpstr>
      <vt:lpstr>Преобразование Хафа</vt:lpstr>
      <vt:lpstr>Fast Line detector</vt:lpstr>
      <vt:lpstr>Результат</vt:lpstr>
      <vt:lpstr>Преобразование Хафа</vt:lpstr>
      <vt:lpstr>Реализация</vt:lpstr>
      <vt:lpstr>Пятая задача</vt:lpstr>
      <vt:lpstr>Сами области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</dc:title>
  <dc:creator>Alexey Makashov</dc:creator>
  <cp:lastModifiedBy>Alexey Makashov</cp:lastModifiedBy>
  <cp:revision>7</cp:revision>
  <dcterms:created xsi:type="dcterms:W3CDTF">2020-05-28T11:34:38Z</dcterms:created>
  <dcterms:modified xsi:type="dcterms:W3CDTF">2020-05-28T12:38:55Z</dcterms:modified>
</cp:coreProperties>
</file>