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65" r:id="rId3"/>
    <p:sldId id="257" r:id="rId4"/>
    <p:sldId id="267" r:id="rId5"/>
    <p:sldId id="269" r:id="rId6"/>
    <p:sldId id="258" r:id="rId7"/>
    <p:sldId id="266" r:id="rId8"/>
    <p:sldId id="268" r:id="rId9"/>
    <p:sldId id="270" r:id="rId10"/>
    <p:sldId id="271" r:id="rId11"/>
    <p:sldId id="273" r:id="rId12"/>
    <p:sldId id="27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7" autoAdjust="0"/>
    <p:restoredTop sz="94842" autoAdjust="0"/>
  </p:normalViewPr>
  <p:slideViewPr>
    <p:cSldViewPr snapToGrid="0">
      <p:cViewPr varScale="1">
        <p:scale>
          <a:sx n="105" d="100"/>
          <a:sy n="105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07AC-176A-47DE-9AA5-90EB451E5A3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6B579-1425-4A0E-ACE3-FACE521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579-1425-4A0E-ACE3-FACE5214B9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5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43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6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B8B8-C874-47B1-89F8-4BBA33063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 «Визуализация движения АНПА в плоскости горизонта</a:t>
            </a:r>
            <a:r>
              <a:rPr lang="en-US" sz="3600" dirty="0"/>
              <a:t> v2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8FC47-007D-4CF7-AFAF-9439FFC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779" y="4555957"/>
            <a:ext cx="3454606" cy="719428"/>
          </a:xfrm>
        </p:spPr>
        <p:txBody>
          <a:bodyPr>
            <a:normAutofit/>
          </a:bodyPr>
          <a:lstStyle/>
          <a:p>
            <a:r>
              <a:rPr lang="ru-RU" dirty="0"/>
              <a:t>Андреев Е.В., СМ11-41М</a:t>
            </a:r>
          </a:p>
        </p:txBody>
      </p:sp>
    </p:spTree>
    <p:extLst>
      <p:ext uri="{BB962C8B-B14F-4D97-AF65-F5344CB8AC3E}">
        <p14:creationId xmlns:p14="http://schemas.microsoft.com/office/powerpoint/2010/main" val="19054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75BE7-2AB2-45D5-ADF9-A899707A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Стало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68E20B-2D82-42F8-A519-7EE098C7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" y="2381122"/>
            <a:ext cx="6194932" cy="385394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A24A60-6DD6-4886-AC7E-E6678AEC2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22" y="1832229"/>
            <a:ext cx="5270061" cy="44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9BC71-95A5-446C-923F-7CF95FC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8879"/>
            <a:ext cx="9601200" cy="1485900"/>
          </a:xfrm>
        </p:spPr>
        <p:txBody>
          <a:bodyPr/>
          <a:lstStyle/>
          <a:p>
            <a:r>
              <a:rPr lang="ru-RU" dirty="0"/>
              <a:t>Возникшие проблемы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E50D9C-87B7-49EE-A73A-D42FAF545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851829"/>
            <a:ext cx="4664132" cy="6006171"/>
          </a:xfrm>
        </p:spPr>
      </p:pic>
    </p:spTree>
    <p:extLst>
      <p:ext uri="{BB962C8B-B14F-4D97-AF65-F5344CB8AC3E}">
        <p14:creationId xmlns:p14="http://schemas.microsoft.com/office/powerpoint/2010/main" val="176300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035C0-D543-49CB-BBE5-93EC18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70E1-B5DF-4B43-AD0F-18848049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3830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Обмен по </a:t>
            </a:r>
            <a:r>
              <a:rPr lang="en-US" dirty="0"/>
              <a:t>UDP</a:t>
            </a:r>
          </a:p>
          <a:p>
            <a:pPr>
              <a:lnSpc>
                <a:spcPct val="120000"/>
              </a:lnSpc>
            </a:pPr>
            <a:r>
              <a:rPr lang="ru-RU" dirty="0"/>
              <a:t>Регуляторы </a:t>
            </a:r>
            <a:r>
              <a:rPr lang="en-US" b="1" dirty="0"/>
              <a:t>k1</a:t>
            </a:r>
            <a:r>
              <a:rPr lang="en-US" dirty="0"/>
              <a:t> &amp; </a:t>
            </a:r>
            <a:r>
              <a:rPr lang="en-US" b="1" dirty="0"/>
              <a:t>k2</a:t>
            </a:r>
            <a:r>
              <a:rPr lang="en-US" dirty="0"/>
              <a:t> </a:t>
            </a:r>
            <a:r>
              <a:rPr lang="ru-RU" dirty="0"/>
              <a:t>марша и курса в коде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Контур курса замкнут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Реализовано следование заданной траектории: выборка путевой точки, расчёт желаемого угла курса, определение выхода в точку</a:t>
            </a:r>
          </a:p>
          <a:p>
            <a:pPr>
              <a:lnSpc>
                <a:spcPct val="120000"/>
              </a:lnSpc>
            </a:pPr>
            <a:r>
              <a:rPr lang="ru-RU" dirty="0"/>
              <a:t>Формирование управляющих сигналов в коде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Реализована система счисления пути</a:t>
            </a:r>
          </a:p>
          <a:p>
            <a:pPr>
              <a:lnSpc>
                <a:spcPct val="120000"/>
              </a:lnSpc>
            </a:pPr>
            <a:r>
              <a:rPr lang="en-US" dirty="0"/>
              <a:t>GUI </a:t>
            </a:r>
            <a:r>
              <a:rPr lang="ru-RU" dirty="0"/>
              <a:t>позволяет изменить скорость маршевого движения и </a:t>
            </a:r>
            <a:r>
              <a:rPr lang="ru-RU" strike="sngStrike" dirty="0" err="1"/>
              <a:t>скоректировать</a:t>
            </a:r>
            <a:r>
              <a:rPr lang="ru-RU" dirty="0"/>
              <a:t> сломать регуляторы СУ</a:t>
            </a:r>
          </a:p>
          <a:p>
            <a:pPr>
              <a:lnSpc>
                <a:spcPct val="120000"/>
              </a:lnSpc>
            </a:pPr>
            <a:r>
              <a:rPr lang="ru-RU" dirty="0"/>
              <a:t>Сигналы и слоты соединены</a:t>
            </a:r>
          </a:p>
        </p:txBody>
      </p:sp>
    </p:spTree>
    <p:extLst>
      <p:ext uri="{BB962C8B-B14F-4D97-AF65-F5344CB8AC3E}">
        <p14:creationId xmlns:p14="http://schemas.microsoft.com/office/powerpoint/2010/main" val="104865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A49-4333-4416-92F7-BB8B0AA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A358-7836-4237-BAFD-179AB98C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r>
              <a:rPr lang="ru-RU" dirty="0"/>
              <a:t>Добавить поля для задания </a:t>
            </a:r>
            <a:r>
              <a:rPr lang="en-US" dirty="0"/>
              <a:t>IP-</a:t>
            </a:r>
            <a:r>
              <a:rPr lang="ru-RU" dirty="0"/>
              <a:t>адреса и номера порта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С прошлого семестра:</a:t>
            </a:r>
          </a:p>
          <a:p>
            <a:r>
              <a:rPr lang="ru-RU" dirty="0"/>
              <a:t>Добавить оси с подписями и отсчётами и координатную сетку.</a:t>
            </a:r>
          </a:p>
          <a:p>
            <a:r>
              <a:rPr lang="ru-RU" dirty="0"/>
              <a:t>В случае перемещения в пространстве использовать модуль </a:t>
            </a:r>
            <a:r>
              <a:rPr lang="en-US" dirty="0"/>
              <a:t>Qt Data Visualization</a:t>
            </a:r>
            <a:r>
              <a:rPr lang="ru-RU" dirty="0"/>
              <a:t>.</a:t>
            </a:r>
          </a:p>
          <a:p>
            <a:r>
              <a:rPr lang="ru-RU" dirty="0"/>
              <a:t>Встроить текстуру морского дна в виде фона.</a:t>
            </a:r>
          </a:p>
          <a:p>
            <a:r>
              <a:rPr lang="ru-RU" dirty="0"/>
              <a:t>Добавить возможность масштабирования и перемещения по получившейся карте.</a:t>
            </a:r>
          </a:p>
          <a:p>
            <a:r>
              <a:rPr lang="ru-RU" dirty="0"/>
              <a:t>Возможность запуска моделирования напрямую из </a:t>
            </a:r>
            <a:r>
              <a:rPr lang="en-US" dirty="0"/>
              <a:t>C++-</a:t>
            </a:r>
            <a:r>
              <a:rPr lang="ru-RU" dirty="0"/>
              <a:t>кода (сделано)</a:t>
            </a:r>
          </a:p>
        </p:txBody>
      </p:sp>
    </p:spTree>
    <p:extLst>
      <p:ext uri="{BB962C8B-B14F-4D97-AF65-F5344CB8AC3E}">
        <p14:creationId xmlns:p14="http://schemas.microsoft.com/office/powerpoint/2010/main" val="36546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953E-74E1-4150-9676-AA28549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86" y="2979058"/>
            <a:ext cx="6135914" cy="954313"/>
          </a:xfrm>
        </p:spPr>
        <p:txBody>
          <a:bodyPr/>
          <a:lstStyle/>
          <a:p>
            <a:r>
              <a:rPr lang="ru-RU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5786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FFE9-0E4C-4D2D-972F-6BC8A77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93" y="313704"/>
            <a:ext cx="3962400" cy="9906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72D3015-8C77-4D18-90DF-AD53F36D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493" y="1875062"/>
            <a:ext cx="9283333" cy="2190664"/>
          </a:xfrm>
        </p:spPr>
        <p:txBody>
          <a:bodyPr/>
          <a:lstStyle/>
          <a:p>
            <a:r>
              <a:rPr lang="ru-RU" dirty="0"/>
              <a:t>Получить зачёт по курсу «Проектирование ПО ПРТС»</a:t>
            </a:r>
          </a:p>
          <a:p>
            <a:r>
              <a:rPr lang="ru-RU" dirty="0"/>
              <a:t>Попутно узнать что-нибудь новенькое для себя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6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4B4A-45B4-461C-B81C-192E92B1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2" y="159258"/>
            <a:ext cx="9601200" cy="1485900"/>
          </a:xfrm>
        </p:spPr>
        <p:txBody>
          <a:bodyPr/>
          <a:lstStyle/>
          <a:p>
            <a:r>
              <a:rPr lang="ru-RU" dirty="0"/>
              <a:t>Избранный путь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8F25589-37AF-4087-BE8D-6D38CF1E3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92" y="4700169"/>
            <a:ext cx="1772418" cy="199857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70B41B-DFED-427B-BB73-A383EFD7B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8" y="348304"/>
            <a:ext cx="5561905" cy="30806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74F89B-D666-417A-829D-47D0E3EDE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88" y="3766496"/>
            <a:ext cx="4994665" cy="2932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74336-0ACC-4134-811E-4A91142CB5F5}"/>
              </a:ext>
            </a:extLst>
          </p:cNvPr>
          <p:cNvSpPr txBox="1"/>
          <p:nvPr/>
        </p:nvSpPr>
        <p:spPr>
          <a:xfrm>
            <a:off x="925126" y="1227847"/>
            <a:ext cx="55619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Обмен по </a:t>
            </a:r>
            <a:r>
              <a:rPr lang="en-US" sz="2000" dirty="0"/>
              <a:t>UDP </a:t>
            </a:r>
            <a:r>
              <a:rPr lang="ru-RU" sz="2000" dirty="0"/>
              <a:t>с периодом в 10 </a:t>
            </a:r>
            <a:r>
              <a:rPr lang="ru-RU" sz="2000" dirty="0" err="1"/>
              <a:t>мс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Получаем в модели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напряжение движителей по маршу и курсу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Вычисленные параметры положения АНПА для отладки</a:t>
            </a:r>
          </a:p>
          <a:p>
            <a:pPr lvl="1"/>
            <a:endParaRPr lang="ru-RU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Отправляем из модели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значение угла курса,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скорость поворота по курсу и 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маршевую 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8E8E3-7F7E-4AED-8176-D9CA7E67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940"/>
            <a:ext cx="9601200" cy="923330"/>
          </a:xfrm>
        </p:spPr>
        <p:txBody>
          <a:bodyPr/>
          <a:lstStyle/>
          <a:p>
            <a:r>
              <a:rPr lang="ru-RU" dirty="0"/>
              <a:t>Общий вид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3BFA7E-7BD4-48BB-9830-B387F2000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14744"/>
            <a:ext cx="10401300" cy="4100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35274-0997-4ACF-BDCC-A23EE9CD0204}"/>
              </a:ext>
            </a:extLst>
          </p:cNvPr>
          <p:cNvSpPr txBox="1"/>
          <p:nvPr/>
        </p:nvSpPr>
        <p:spPr>
          <a:xfrm>
            <a:off x="1371600" y="981928"/>
            <a:ext cx="8028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Контур марша разомкнут, контур курса – замкнут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Учтено взаимовлияние каналов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Регуляторы </a:t>
            </a:r>
            <a:r>
              <a:rPr lang="en-US" sz="2000" b="1" dirty="0"/>
              <a:t>k1</a:t>
            </a:r>
            <a:r>
              <a:rPr lang="en-US" sz="2000" dirty="0"/>
              <a:t> &amp;&amp; </a:t>
            </a:r>
            <a:r>
              <a:rPr lang="en-US" sz="2000" b="1" dirty="0"/>
              <a:t>k2</a:t>
            </a:r>
            <a:r>
              <a:rPr lang="en-US" sz="2000" dirty="0"/>
              <a:t> </a:t>
            </a:r>
            <a:r>
              <a:rPr lang="ru-RU" sz="2000" dirty="0"/>
              <a:t>реализованы в коде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Порядок модели – 3-й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Параметры мат. модели заботливо спрятаны с </a:t>
            </a:r>
            <a:r>
              <a:rPr lang="en-US" sz="2000" dirty="0" err="1"/>
              <a:t>matlab</a:t>
            </a:r>
            <a:r>
              <a:rPr lang="en-US" sz="2000" dirty="0"/>
              <a:t>-</a:t>
            </a:r>
            <a:r>
              <a:rPr lang="ru-RU" sz="2000" dirty="0"/>
              <a:t>скрипте</a:t>
            </a:r>
          </a:p>
        </p:txBody>
      </p:sp>
    </p:spTree>
    <p:extLst>
      <p:ext uri="{BB962C8B-B14F-4D97-AF65-F5344CB8AC3E}">
        <p14:creationId xmlns:p14="http://schemas.microsoft.com/office/powerpoint/2010/main" val="26268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A343A-DC61-47F9-9FB3-9B2DA46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9402"/>
            <a:ext cx="9601200" cy="1485900"/>
          </a:xfrm>
        </p:spPr>
        <p:txBody>
          <a:bodyPr/>
          <a:lstStyle/>
          <a:p>
            <a:r>
              <a:rPr lang="ru-RU" dirty="0"/>
              <a:t>Что делает код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0D1573-03F6-4E78-88A5-2440EAA73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5590400"/>
            <a:ext cx="76295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981D794-1070-4CDE-88CC-A8ED3CFA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81583"/>
              </p:ext>
            </p:extLst>
          </p:nvPr>
        </p:nvGraphicFramePr>
        <p:xfrm>
          <a:off x="1079500" y="872352"/>
          <a:ext cx="10537372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1054252434"/>
                    </a:ext>
                  </a:extLst>
                </a:gridCol>
                <a:gridCol w="5228772">
                  <a:extLst>
                    <a:ext uri="{9D8B030D-6E8A-4147-A177-3AD203B41FA5}">
                      <a16:colId xmlns:a16="http://schemas.microsoft.com/office/drawing/2014/main" val="406025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latin typeface="+mn-lt"/>
                        </a:rPr>
                        <a:t>Генерирует точки траектории (заранее)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generate_path_points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4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Получает данные по 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UDP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udp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real_yaw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4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Вычисляет текущее положение АНПА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calc_position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1415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Проверяет не достигнута ли текущая траекторная точка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check_distance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Осуществляет выборку следующей траекторной точки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this-&gt;X1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x_final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dot_number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this-&gt;Z1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z_final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dot_number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Определяет напр</a:t>
                      </a: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авление движения по маршу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calc_dir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3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Рассчитывает желаемый курс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calc_desired_yaw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constrain_yaw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Рассчитывает напряжения движителей с учётом насыщений и взаимовлияния каналов</a:t>
                      </a:r>
                      <a:endParaRPr lang="ru-RU" altLang="ru-RU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ru-RU" dirty="0"/>
                        <a:t>много кода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Отправляет данные по </a:t>
                      </a:r>
                      <a:r>
                        <a:rPr lang="en-US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UDP</a:t>
                      </a:r>
                      <a:endParaRPr lang="ru-RU" altLang="ru-RU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Отрисовывает</a:t>
                      </a: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 вычисленную траекторию на главном экране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7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5D6E-89C4-4A8D-9F66-955AC022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4" y="212166"/>
            <a:ext cx="9601200" cy="790575"/>
          </a:xfrm>
        </p:spPr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D8CC-05B7-40F4-BF9E-5206DC7E37D4}"/>
              </a:ext>
            </a:extLst>
          </p:cNvPr>
          <p:cNvSpPr txBox="1"/>
          <p:nvPr/>
        </p:nvSpPr>
        <p:spPr>
          <a:xfrm>
            <a:off x="3971925" y="1002741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Начальное состояние </a:t>
            </a:r>
            <a:r>
              <a:rPr lang="en-US" sz="2000" dirty="0"/>
              <a:t>GUI </a:t>
            </a:r>
            <a:r>
              <a:rPr lang="ru-RU" sz="2000" dirty="0"/>
              <a:t>программы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B7D10A-DED0-4524-8B44-FD43A9DE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81" y="1969532"/>
            <a:ext cx="6696987" cy="3980678"/>
          </a:xfrm>
        </p:spPr>
      </p:pic>
    </p:spTree>
    <p:extLst>
      <p:ext uri="{BB962C8B-B14F-4D97-AF65-F5344CB8AC3E}">
        <p14:creationId xmlns:p14="http://schemas.microsoft.com/office/powerpoint/2010/main" val="25165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FDEF-6B16-4793-96DF-310C954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288238"/>
            <a:ext cx="9601200" cy="1485900"/>
          </a:xfrm>
        </p:spPr>
        <p:txBody>
          <a:bodyPr/>
          <a:lstStyle/>
          <a:p>
            <a:r>
              <a:rPr lang="ru-RU" dirty="0"/>
              <a:t>Процесс визуализации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8E28F8-2EFD-42F3-A253-B06752C3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004194"/>
            <a:ext cx="6921499" cy="4115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CC55A-7098-4EEE-99D1-39FBADB79EB9}"/>
              </a:ext>
            </a:extLst>
          </p:cNvPr>
          <p:cNvSpPr txBox="1"/>
          <p:nvPr/>
        </p:nvSpPr>
        <p:spPr>
          <a:xfrm>
            <a:off x="1435100" y="1174750"/>
            <a:ext cx="1034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Был произведён останов моделирования, уменьшение </a:t>
            </a:r>
            <a:r>
              <a:rPr lang="en-US" sz="2000" dirty="0"/>
              <a:t>k1 </a:t>
            </a:r>
            <a:r>
              <a:rPr lang="ru-RU" sz="2000" dirty="0"/>
              <a:t>курса и возобновление расчёта</a:t>
            </a:r>
          </a:p>
        </p:txBody>
      </p:sp>
    </p:spTree>
    <p:extLst>
      <p:ext uri="{BB962C8B-B14F-4D97-AF65-F5344CB8AC3E}">
        <p14:creationId xmlns:p14="http://schemas.microsoft.com/office/powerpoint/2010/main" val="9340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346F-F92E-4114-A777-BB5C7D2A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30854"/>
            <a:ext cx="9601200" cy="878554"/>
          </a:xfrm>
        </p:spPr>
        <p:txBody>
          <a:bodyPr/>
          <a:lstStyle/>
          <a:p>
            <a:r>
              <a:rPr lang="ru-RU" dirty="0"/>
              <a:t>Было,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09CABB-20F9-4250-90BD-B6670702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04" y="1428750"/>
            <a:ext cx="7071396" cy="519839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02847-11A9-45B1-8633-BBE0A411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93" y="2481592"/>
            <a:ext cx="3674791" cy="42268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4F6D93-B1DE-4874-A388-BB34F39C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61" y="230854"/>
            <a:ext cx="2216253" cy="19578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04E42F-8F27-4924-BD7E-046995D0C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92" y="99760"/>
            <a:ext cx="1958155" cy="1176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01A3A5-BF51-404D-AD6F-55B3344A6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74" y="179263"/>
            <a:ext cx="1732969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BC60E7-6269-4A43-A8DF-0BFF869C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81" y="1885696"/>
            <a:ext cx="9125211" cy="35814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DE1FF38-77E3-44A7-A9CA-954B38168CB8}"/>
              </a:ext>
            </a:extLst>
          </p:cNvPr>
          <p:cNvSpPr txBox="1">
            <a:spLocks/>
          </p:cNvSpPr>
          <p:nvPr/>
        </p:nvSpPr>
        <p:spPr>
          <a:xfrm>
            <a:off x="1383792" y="386302"/>
            <a:ext cx="9601200" cy="878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Было, 2</a:t>
            </a:r>
          </a:p>
        </p:txBody>
      </p:sp>
    </p:spTree>
    <p:extLst>
      <p:ext uri="{BB962C8B-B14F-4D97-AF65-F5344CB8AC3E}">
        <p14:creationId xmlns:p14="http://schemas.microsoft.com/office/powerpoint/2010/main" val="429303700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558</TotalTime>
  <Words>393</Words>
  <Application>Microsoft Office PowerPoint</Application>
  <PresentationFormat>Широкоэкранный</PresentationFormat>
  <Paragraphs>71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Franklin Gothic Book</vt:lpstr>
      <vt:lpstr>Уголки</vt:lpstr>
      <vt:lpstr>Проект «Визуализация движения АНПА в плоскости горизонта v2»</vt:lpstr>
      <vt:lpstr>Цели и задачи</vt:lpstr>
      <vt:lpstr>Избранный путь</vt:lpstr>
      <vt:lpstr>Общий вид модели</vt:lpstr>
      <vt:lpstr>Что делает код</vt:lpstr>
      <vt:lpstr>Графический интерфейс</vt:lpstr>
      <vt:lpstr>Процесс визуализации</vt:lpstr>
      <vt:lpstr>Было, 1</vt:lpstr>
      <vt:lpstr>Презентация PowerPoint</vt:lpstr>
      <vt:lpstr>Стало</vt:lpstr>
      <vt:lpstr>Возникшие проблемы</vt:lpstr>
      <vt:lpstr>Итого</vt:lpstr>
      <vt:lpstr>Пути улучшения ПО</vt:lpstr>
      <vt:lpstr>Спасибо за внимание)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«Визуализация движения АНПА в плоскости горизонта»</dc:title>
  <dc:creator>corsair</dc:creator>
  <cp:lastModifiedBy>Тимофей Квасцов</cp:lastModifiedBy>
  <cp:revision>99</cp:revision>
  <dcterms:created xsi:type="dcterms:W3CDTF">2020-12-23T09:30:17Z</dcterms:created>
  <dcterms:modified xsi:type="dcterms:W3CDTF">2021-05-20T06:02:33Z</dcterms:modified>
</cp:coreProperties>
</file>