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509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37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8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436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1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18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63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5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75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6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C099F5-F025-44D2-899F-C794BDEC34BF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8F1021-93C5-4A2B-A0A0-5A10297E3BB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56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FB8B8-C874-47B1-89F8-4BBA33063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Проект «Визуализация движения АНПА в плоскости горизонта»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68FC47-007D-4CF7-AFAF-9439FFC0C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4779" y="4555957"/>
            <a:ext cx="2353288" cy="422441"/>
          </a:xfrm>
        </p:spPr>
        <p:txBody>
          <a:bodyPr>
            <a:normAutofit fontScale="92500"/>
          </a:bodyPr>
          <a:lstStyle/>
          <a:p>
            <a:r>
              <a:rPr lang="ru-RU" dirty="0"/>
              <a:t>Андреев Е.В.</a:t>
            </a:r>
          </a:p>
        </p:txBody>
      </p:sp>
    </p:spTree>
    <p:extLst>
      <p:ext uri="{BB962C8B-B14F-4D97-AF65-F5344CB8AC3E}">
        <p14:creationId xmlns:p14="http://schemas.microsoft.com/office/powerpoint/2010/main" val="190543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7953E-74E1-4150-9676-AA28549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886" y="2979058"/>
            <a:ext cx="6135914" cy="954313"/>
          </a:xfrm>
        </p:spPr>
        <p:txBody>
          <a:bodyPr/>
          <a:lstStyle/>
          <a:p>
            <a:r>
              <a:rPr lang="ru-RU" dirty="0"/>
              <a:t>Спасибо за внимание)</a:t>
            </a:r>
          </a:p>
        </p:txBody>
      </p:sp>
    </p:spTree>
    <p:extLst>
      <p:ext uri="{BB962C8B-B14F-4D97-AF65-F5344CB8AC3E}">
        <p14:creationId xmlns:p14="http://schemas.microsoft.com/office/powerpoint/2010/main" val="57867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EFFE9-0E4C-4D2D-972F-6BC8A77D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878" y="216050"/>
            <a:ext cx="3962400" cy="990600"/>
          </a:xfrm>
        </p:spPr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72D3015-8C77-4D18-90DF-AD53F36D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75" y="1238336"/>
            <a:ext cx="5316126" cy="2190664"/>
          </a:xfrm>
        </p:spPr>
        <p:txBody>
          <a:bodyPr/>
          <a:lstStyle/>
          <a:p>
            <a:r>
              <a:rPr lang="ru-RU" dirty="0"/>
              <a:t>Трудоёмкость отладки мат. модели траекторного движения</a:t>
            </a:r>
          </a:p>
          <a:p>
            <a:r>
              <a:rPr lang="ru-RU" dirty="0"/>
              <a:t>Большое время моделирования со включённым режимом отладки по шагам в обратном направлении (рисунок справа).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B75CBA-FC95-43C4-A0C4-DF612CF74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722" y="606913"/>
            <a:ext cx="2201328" cy="20573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F7C8C9-EF08-4FA3-AA9A-EBA020E5B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20" y="3628328"/>
            <a:ext cx="6849622" cy="30107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C1C803-E104-4E49-9CB9-515199F3D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1" y="1456194"/>
            <a:ext cx="3037161" cy="17549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7D57D88-2BAC-4CE1-8E6F-4BC6BF2C7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72" y="2956387"/>
            <a:ext cx="1993378" cy="390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1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B4B4A-45B4-461C-B81C-192E92B1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F643D-5F47-4AE3-AB98-5F3332C3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283700" cy="3581400"/>
          </a:xfrm>
        </p:spPr>
        <p:txBody>
          <a:bodyPr/>
          <a:lstStyle/>
          <a:p>
            <a:r>
              <a:rPr lang="ru-RU" dirty="0"/>
              <a:t>Наглядное представление обхода донной зарядной станции</a:t>
            </a:r>
          </a:p>
          <a:p>
            <a:r>
              <a:rPr lang="ru-RU" dirty="0"/>
              <a:t>Помощь в отладке математической модели движения по заданной траектории на основе записанных данных о координатах и времени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15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A5D6E-89C4-4A8D-9F66-955AC022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613" y="171450"/>
            <a:ext cx="9601200" cy="790575"/>
          </a:xfrm>
        </p:spPr>
        <p:txBody>
          <a:bodyPr/>
          <a:lstStyle/>
          <a:p>
            <a:r>
              <a:rPr lang="ru-RU" dirty="0"/>
              <a:t>Графический интерфейс, часть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67EB33-2120-4455-A249-18C80DB5A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14" y="1782121"/>
            <a:ext cx="8288571" cy="49044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FD8CC-05B7-40F4-BF9E-5206DC7E37D4}"/>
              </a:ext>
            </a:extLst>
          </p:cNvPr>
          <p:cNvSpPr txBox="1"/>
          <p:nvPr/>
        </p:nvSpPr>
        <p:spPr>
          <a:xfrm>
            <a:off x="3971925" y="1002741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Начальное состояние </a:t>
            </a:r>
            <a:r>
              <a:rPr lang="en-US" dirty="0"/>
              <a:t>GUI </a:t>
            </a:r>
            <a:r>
              <a:rPr lang="ru-RU" dirty="0"/>
              <a:t>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51657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879B5-96EB-48FD-90CC-C074A9C7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84289"/>
            <a:ext cx="9601200" cy="780911"/>
          </a:xfrm>
        </p:spPr>
        <p:txBody>
          <a:bodyPr/>
          <a:lstStyle/>
          <a:p>
            <a:r>
              <a:rPr lang="ru-RU" dirty="0"/>
              <a:t>Графический интерфейс, часть 2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C6BAB5-B793-4E44-8476-6EAC653BD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670189"/>
            <a:ext cx="6877050" cy="46502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48D79-4FC2-4A63-A490-93024E9ED83D}"/>
              </a:ext>
            </a:extLst>
          </p:cNvPr>
          <p:cNvSpPr txBox="1"/>
          <p:nvPr/>
        </p:nvSpPr>
        <p:spPr>
          <a:xfrm>
            <a:off x="3349625" y="965200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выбора файла с записями</a:t>
            </a:r>
          </a:p>
        </p:txBody>
      </p:sp>
    </p:spTree>
    <p:extLst>
      <p:ext uri="{BB962C8B-B14F-4D97-AF65-F5344CB8AC3E}">
        <p14:creationId xmlns:p14="http://schemas.microsoft.com/office/powerpoint/2010/main" val="75024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A7F77-FB74-4DDA-ABDE-4EFDFE6E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0858"/>
            <a:ext cx="9601200" cy="742950"/>
          </a:xfrm>
        </p:spPr>
        <p:txBody>
          <a:bodyPr/>
          <a:lstStyle/>
          <a:p>
            <a:r>
              <a:rPr lang="ru-RU" dirty="0"/>
              <a:t>Графический интерфейс, часть 3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A1F92C-6F3C-481B-9317-AF0C93052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36" y="2774666"/>
            <a:ext cx="4820323" cy="203863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30158D-44AD-4630-AAB6-E698F2169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35" y="2250806"/>
            <a:ext cx="2181529" cy="40105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CDDB4F-8939-46C5-8966-02FAD5DD3DD4}"/>
              </a:ext>
            </a:extLst>
          </p:cNvPr>
          <p:cNvSpPr txBox="1"/>
          <p:nvPr/>
        </p:nvSpPr>
        <p:spPr>
          <a:xfrm>
            <a:off x="3407110" y="1417641"/>
            <a:ext cx="633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с сообщением об ошибке и часть файла с записями</a:t>
            </a:r>
          </a:p>
        </p:txBody>
      </p:sp>
    </p:spTree>
    <p:extLst>
      <p:ext uri="{BB962C8B-B14F-4D97-AF65-F5344CB8AC3E}">
        <p14:creationId xmlns:p14="http://schemas.microsoft.com/office/powerpoint/2010/main" val="192256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0E7EF-60D1-4548-893B-1427AA66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00" y="363472"/>
            <a:ext cx="9601200" cy="779528"/>
          </a:xfrm>
        </p:spPr>
        <p:txBody>
          <a:bodyPr/>
          <a:lstStyle/>
          <a:p>
            <a:r>
              <a:rPr lang="ru-RU" dirty="0"/>
              <a:t>Графический интерфейс, часть 4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65CB15-8D91-47D2-8C94-A1DEEE2A8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96" y="2171700"/>
            <a:ext cx="7252408" cy="43228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67657-AE4A-4EB8-A656-7F469AFF4DFB}"/>
              </a:ext>
            </a:extLst>
          </p:cNvPr>
          <p:cNvSpPr txBox="1"/>
          <p:nvPr/>
        </p:nvSpPr>
        <p:spPr>
          <a:xfrm>
            <a:off x="2466975" y="1676400"/>
            <a:ext cx="76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Активация элементов управления после успешного считывания файла</a:t>
            </a:r>
          </a:p>
        </p:txBody>
      </p:sp>
    </p:spTree>
    <p:extLst>
      <p:ext uri="{BB962C8B-B14F-4D97-AF65-F5344CB8AC3E}">
        <p14:creationId xmlns:p14="http://schemas.microsoft.com/office/powerpoint/2010/main" val="82059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D3237-78BB-4F9C-878C-2BB20A75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215900"/>
            <a:ext cx="9601200" cy="622300"/>
          </a:xfrm>
        </p:spPr>
        <p:txBody>
          <a:bodyPr>
            <a:normAutofit fontScale="90000"/>
          </a:bodyPr>
          <a:lstStyle/>
          <a:p>
            <a:r>
              <a:rPr lang="ru-RU" dirty="0"/>
              <a:t>Графический интерфейс, часть 5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8AB5993-2240-44DB-A4D5-224002E13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184400"/>
            <a:ext cx="7353300" cy="43586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52BACA-1893-44BE-B835-F0B785E150E1}"/>
              </a:ext>
            </a:extLst>
          </p:cNvPr>
          <p:cNvSpPr txBox="1"/>
          <p:nvPr/>
        </p:nvSpPr>
        <p:spPr>
          <a:xfrm>
            <a:off x="4352925" y="1459468"/>
            <a:ext cx="371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Запущенная визуализация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43740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BEA49-4333-4416-92F7-BB8B0AA9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улучшения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BA358-7836-4237-BAFD-179AB98C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оси с подписями и отсчётами и координатную сетку.</a:t>
            </a:r>
          </a:p>
          <a:p>
            <a:r>
              <a:rPr lang="ru-RU" dirty="0"/>
              <a:t>Встроить текстуру морского дна в виде фона.</a:t>
            </a:r>
          </a:p>
          <a:p>
            <a:r>
              <a:rPr lang="ru-RU" dirty="0"/>
              <a:t>Добавить возможность масштабирования и перемещения по получившейся карте.</a:t>
            </a:r>
          </a:p>
          <a:p>
            <a:r>
              <a:rPr lang="ru-RU" dirty="0"/>
              <a:t>В случае перемещения в пространстве использовать модуль </a:t>
            </a:r>
            <a:r>
              <a:rPr lang="en-US" dirty="0"/>
              <a:t>Qt Data Visualization</a:t>
            </a:r>
            <a:r>
              <a:rPr lang="ru-RU" dirty="0"/>
              <a:t>.</a:t>
            </a:r>
          </a:p>
          <a:p>
            <a:r>
              <a:rPr lang="ru-RU" dirty="0"/>
              <a:t>Возможность запуска моделирования напрямую из </a:t>
            </a:r>
            <a:r>
              <a:rPr lang="en-US" dirty="0"/>
              <a:t>C++-</a:t>
            </a:r>
            <a:r>
              <a:rPr lang="ru-RU" dirty="0"/>
              <a:t>кода.</a:t>
            </a:r>
          </a:p>
        </p:txBody>
      </p:sp>
    </p:spTree>
    <p:extLst>
      <p:ext uri="{BB962C8B-B14F-4D97-AF65-F5344CB8AC3E}">
        <p14:creationId xmlns:p14="http://schemas.microsoft.com/office/powerpoint/2010/main" val="36546326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140</TotalTime>
  <Words>171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Franklin Gothic Book</vt:lpstr>
      <vt:lpstr>Уголки</vt:lpstr>
      <vt:lpstr>Проект «Визуализация движения АНПА в плоскости горизонта»</vt:lpstr>
      <vt:lpstr>Проблемы</vt:lpstr>
      <vt:lpstr>Цели и задачи</vt:lpstr>
      <vt:lpstr>Графический интерфейс, часть 1</vt:lpstr>
      <vt:lpstr>Графический интерфейс, часть 2</vt:lpstr>
      <vt:lpstr>Графический интерфейс, часть 3</vt:lpstr>
      <vt:lpstr>Графический интерфейс, часть 4</vt:lpstr>
      <vt:lpstr>Графический интерфейс, часть 5</vt:lpstr>
      <vt:lpstr>Пути улучшения ПО</vt:lpstr>
      <vt:lpstr>Спасибо за внимание)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«Визуализация движения АНПА в плоскости горизонта»</dc:title>
  <dc:creator>corsair</dc:creator>
  <cp:lastModifiedBy>corsair</cp:lastModifiedBy>
  <cp:revision>21</cp:revision>
  <dcterms:created xsi:type="dcterms:W3CDTF">2020-12-23T09:30:17Z</dcterms:created>
  <dcterms:modified xsi:type="dcterms:W3CDTF">2020-12-23T13:39:14Z</dcterms:modified>
</cp:coreProperties>
</file>