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3" r:id="rId3"/>
    <p:sldId id="258" r:id="rId4"/>
    <p:sldId id="259" r:id="rId5"/>
    <p:sldId id="265" r:id="rId6"/>
    <p:sldId id="266" r:id="rId7"/>
    <p:sldId id="269" r:id="rId8"/>
    <p:sldId id="264" r:id="rId9"/>
    <p:sldId id="261" r:id="rId10"/>
    <p:sldId id="267" r:id="rId11"/>
    <p:sldId id="257" r:id="rId12"/>
    <p:sldId id="268" r:id="rId13"/>
    <p:sldId id="26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99083-2699-45BF-85B8-3B86E730FDB8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3FE3-F829-4420-9633-CD99C5C5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7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3FE3-F829-4420-9633-CD99C5C55B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1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3FE3-F829-4420-9633-CD99C5C55B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1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DE2B709-1384-4B8B-A9FB-0256DC6F1071}" type="datetimeFigureOut">
              <a:rPr lang="fr-FR" smtClean="0"/>
              <a:t>22/05/2014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age 3"/>
          <p:cNvSpPr/>
          <p:nvPr/>
        </p:nvSpPr>
        <p:spPr>
          <a:xfrm>
            <a:off x="6084168" y="836712"/>
            <a:ext cx="2016224" cy="136815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6678" y="3056744"/>
            <a:ext cx="3367027" cy="1728192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fr-FR" sz="4800" b="1" dirty="0" smtClean="0">
                <a:latin typeface="Matura MT Script Capitals" pitchFamily="66" charset="0"/>
              </a:rPr>
              <a:t>Résolution de problèmes</a:t>
            </a:r>
            <a:endParaRPr lang="fr-FR" sz="4800" b="1" dirty="0">
              <a:latin typeface="Matura MT Script Capital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36196" y="1268760"/>
            <a:ext cx="1512168" cy="648072"/>
          </a:xfrm>
        </p:spPr>
        <p:txBody>
          <a:bodyPr>
            <a:normAutofit fontScale="92500" lnSpcReduction="10000"/>
          </a:bodyPr>
          <a:lstStyle/>
          <a:p>
            <a:r>
              <a:rPr lang="fr-FR" sz="1200" dirty="0" smtClean="0"/>
              <a:t>Mickaël </a:t>
            </a:r>
            <a:r>
              <a:rPr lang="fr-FR" sz="1200" dirty="0" smtClean="0"/>
              <a:t>FARDILHA</a:t>
            </a:r>
          </a:p>
          <a:p>
            <a:r>
              <a:rPr lang="fr-FR" sz="1200" dirty="0" smtClean="0"/>
              <a:t>Raphaël PILLIE</a:t>
            </a:r>
            <a:endParaRPr lang="fr-FR" sz="1200" dirty="0" smtClean="0"/>
          </a:p>
          <a:p>
            <a:r>
              <a:rPr lang="fr-FR" sz="1200" dirty="0" smtClean="0"/>
              <a:t>M1 Informatique</a:t>
            </a:r>
            <a:endParaRPr lang="fr-FR" sz="1200" dirty="0"/>
          </a:p>
        </p:txBody>
      </p:sp>
      <p:pic>
        <p:nvPicPr>
          <p:cNvPr id="1028" name="Picture 4" descr="C:\Users\Mickael\Desktop\EEO - cloud computing\ua_universiteang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" y="0"/>
            <a:ext cx="1531937" cy="1279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7020272" y="5733256"/>
            <a:ext cx="1255649" cy="35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23 mai </a:t>
            </a:r>
            <a:r>
              <a:rPr lang="fr-FR" sz="1200" dirty="0" smtClean="0"/>
              <a:t>2014</a:t>
            </a:r>
            <a:endParaRPr lang="fr-FR" sz="1200" dirty="0"/>
          </a:p>
        </p:txBody>
      </p:sp>
      <p:pic>
        <p:nvPicPr>
          <p:cNvPr id="1029" name="Picture 5" descr="C:\Users\Mickael\Desktop\EEO - cloud computing\Clou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3615831" cy="27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5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9427" y="1124744"/>
            <a:ext cx="4702634" cy="710952"/>
          </a:xfrm>
        </p:spPr>
        <p:txBody>
          <a:bodyPr>
            <a:normAutofit/>
          </a:bodyPr>
          <a:lstStyle/>
          <a:p>
            <a:r>
              <a:rPr lang="fr-FR" b="1" dirty="0" smtClean="0"/>
              <a:t>Test and </a:t>
            </a:r>
            <a:r>
              <a:rPr lang="fr-FR" b="1" dirty="0" err="1" smtClean="0"/>
              <a:t>generate</a:t>
            </a:r>
            <a:endParaRPr lang="fr-FR" b="1" dirty="0"/>
          </a:p>
        </p:txBody>
      </p:sp>
      <p:pic>
        <p:nvPicPr>
          <p:cNvPr id="4098" name="Picture 2" descr="C:\Users\Mickael\Desktop\6a0128778b87ea970c0148c68ee63a97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31" y="2132856"/>
            <a:ext cx="4989530" cy="42577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394053" y="91981"/>
            <a:ext cx="2089518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 smtClean="0">
                <a:solidFill>
                  <a:schemeClr val="bg1"/>
                </a:solidFill>
              </a:rPr>
              <a:t>Backtracking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 descr="C:\Users\Mickael\Desktop\EEO - cloud computing\Inconvenie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0688"/>
            <a:ext cx="3124605" cy="23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466155" y="926819"/>
            <a:ext cx="3090440" cy="5150734"/>
          </a:xfrm>
        </p:spPr>
        <p:txBody>
          <a:bodyPr/>
          <a:lstStyle/>
          <a:p>
            <a:r>
              <a:rPr lang="fr-FR" b="1" u="sng" dirty="0" smtClean="0"/>
              <a:t>Résultats</a:t>
            </a:r>
            <a:endParaRPr lang="fr-FR" b="1" u="sng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5099080" y="5463551"/>
            <a:ext cx="3090440" cy="61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</a:t>
            </a:r>
            <a:r>
              <a:rPr lang="fr-FR" b="1" u="sng" dirty="0" smtClean="0"/>
              <a:t>Performances</a:t>
            </a:r>
            <a:endParaRPr lang="fr-FR" b="1" u="sng" dirty="0"/>
          </a:p>
        </p:txBody>
      </p:sp>
      <p:pic>
        <p:nvPicPr>
          <p:cNvPr id="4098" name="Picture 2" descr="C:\Users\Mickael\Desktop\EEO - cloud computing\avant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5" y="32200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ickael\Desktop\EEO - cloud computing\avantages (1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Mickael\Desktop\EEO - cloud computing\Choisir-300x30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5394053" y="91981"/>
            <a:ext cx="2089518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 smtClean="0">
                <a:solidFill>
                  <a:schemeClr val="bg1"/>
                </a:solidFill>
              </a:rPr>
              <a:t>Backtracking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1340768"/>
            <a:ext cx="2748637" cy="710952"/>
          </a:xfrm>
        </p:spPr>
        <p:txBody>
          <a:bodyPr>
            <a:normAutofit/>
          </a:bodyPr>
          <a:lstStyle/>
          <a:p>
            <a:r>
              <a:rPr lang="fr-FR" b="1" dirty="0" smtClean="0"/>
              <a:t>Extensions</a:t>
            </a:r>
            <a:endParaRPr lang="fr-FR" b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394053" y="91981"/>
            <a:ext cx="2089518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 smtClean="0">
                <a:solidFill>
                  <a:schemeClr val="bg1"/>
                </a:solidFill>
              </a:rPr>
              <a:t>Backtracking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 descr="C:\Users\Mickael\Desktop\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9451"/>
            <a:ext cx="2736304" cy="15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Mickael\Download\documents-export-2014-05-21\ok\Capture du 2014-05-21 23_24_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90225"/>
            <a:ext cx="7200800" cy="40798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5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755576" y="1052736"/>
            <a:ext cx="7024744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2952328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Résolution de problèmes</a:t>
            </a:r>
          </a:p>
        </p:txBody>
      </p:sp>
      <p:pic>
        <p:nvPicPr>
          <p:cNvPr id="5122" name="Picture 2" descr="C:\Users\Mickael\Desktop\ask-question-1-ca45a12e5206bae44014e11cd3ced9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10" y="2276872"/>
            <a:ext cx="4760860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506533" y="2348880"/>
            <a:ext cx="6637467" cy="41044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Problème N-Dames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 du projet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Algorithme mis en place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Résultats 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 performances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Backtracking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 du projet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Forward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Cheking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 Test and </a:t>
            </a:r>
            <a:r>
              <a:rPr lang="fr-F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Generate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Résultats 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&amp; performances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</a:p>
          <a:p>
            <a:pPr marL="800100" lvl="1" indent="-342900">
              <a:buFont typeface="Courier New" pitchFamily="49" charset="0"/>
              <a:buChar char="o"/>
            </a:pP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2952328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Résolution de problèmes</a:t>
            </a:r>
          </a:p>
        </p:txBody>
      </p:sp>
    </p:spTree>
    <p:extLst>
      <p:ext uri="{BB962C8B-B14F-4D97-AF65-F5344CB8AC3E}">
        <p14:creationId xmlns:p14="http://schemas.microsoft.com/office/powerpoint/2010/main" val="10303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978961" y="692696"/>
            <a:ext cx="7024744" cy="1143000"/>
          </a:xfrm>
        </p:spPr>
        <p:txBody>
          <a:bodyPr/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20888"/>
            <a:ext cx="4677054" cy="3508375"/>
          </a:xfr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860032" y="96737"/>
            <a:ext cx="2952328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Résolution de problèmes</a:t>
            </a:r>
          </a:p>
        </p:txBody>
      </p:sp>
    </p:spTree>
    <p:extLst>
      <p:ext uri="{BB962C8B-B14F-4D97-AF65-F5344CB8AC3E}">
        <p14:creationId xmlns:p14="http://schemas.microsoft.com/office/powerpoint/2010/main" val="194196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69269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La structure du projet</a:t>
            </a:r>
            <a:endParaRPr lang="fr-FR" b="1" dirty="0"/>
          </a:p>
        </p:txBody>
      </p:sp>
      <p:pic>
        <p:nvPicPr>
          <p:cNvPr id="1026" name="Picture 2" descr="E:\Mickael\Download\documents-export-2014-05-21\ok\nd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65" y="2132856"/>
            <a:ext cx="3304147" cy="41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625897" y="104984"/>
            <a:ext cx="147616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N-Dames</a:t>
            </a:r>
          </a:p>
        </p:txBody>
      </p:sp>
    </p:spTree>
    <p:extLst>
      <p:ext uri="{BB962C8B-B14F-4D97-AF65-F5344CB8AC3E}">
        <p14:creationId xmlns:p14="http://schemas.microsoft.com/office/powerpoint/2010/main" val="1962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1734" y="1340768"/>
            <a:ext cx="3024336" cy="710952"/>
          </a:xfrm>
        </p:spPr>
        <p:txBody>
          <a:bodyPr>
            <a:normAutofit/>
          </a:bodyPr>
          <a:lstStyle/>
          <a:p>
            <a:r>
              <a:rPr lang="fr-FR" b="1" dirty="0" smtClean="0"/>
              <a:t>Algorithme</a:t>
            </a:r>
            <a:endParaRPr lang="fr-FR" b="1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625897" y="104984"/>
            <a:ext cx="147616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N-Dames</a:t>
            </a:r>
          </a:p>
        </p:txBody>
      </p:sp>
      <p:pic>
        <p:nvPicPr>
          <p:cNvPr id="2050" name="Picture 2" descr="C:\Users\Mickael\Desktop\render-checkerboar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2492896"/>
            <a:ext cx="6004447" cy="3295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4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 descr="C:\Users\Mickael\Desktop\EEO - cloud computing\Inconvenie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0688"/>
            <a:ext cx="3124605" cy="23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466155" y="926819"/>
            <a:ext cx="3090440" cy="5150734"/>
          </a:xfrm>
        </p:spPr>
        <p:txBody>
          <a:bodyPr/>
          <a:lstStyle/>
          <a:p>
            <a:r>
              <a:rPr lang="fr-FR" b="1" u="sng" dirty="0" smtClean="0"/>
              <a:t>Résultats</a:t>
            </a:r>
            <a:endParaRPr lang="fr-FR" b="1" u="sng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5099080" y="5463551"/>
            <a:ext cx="3090440" cy="61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</a:t>
            </a:r>
            <a:r>
              <a:rPr lang="fr-FR" b="1" u="sng" dirty="0" smtClean="0"/>
              <a:t>Performances</a:t>
            </a:r>
            <a:endParaRPr lang="fr-FR" b="1" u="sng" dirty="0"/>
          </a:p>
        </p:txBody>
      </p:sp>
      <p:pic>
        <p:nvPicPr>
          <p:cNvPr id="4098" name="Picture 2" descr="C:\Users\Mickael\Desktop\EEO - cloud computing\avant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5" y="32200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ickael\Desktop\EEO - cloud computing\avantages (1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Mickael\Desktop\EEO - cloud computing\Choisir-300x30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5625897" y="104984"/>
            <a:ext cx="147616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N-Dames</a:t>
            </a:r>
          </a:p>
        </p:txBody>
      </p:sp>
    </p:spTree>
    <p:extLst>
      <p:ext uri="{BB962C8B-B14F-4D97-AF65-F5344CB8AC3E}">
        <p14:creationId xmlns:p14="http://schemas.microsoft.com/office/powerpoint/2010/main" val="386670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1340768"/>
            <a:ext cx="2748637" cy="710952"/>
          </a:xfrm>
        </p:spPr>
        <p:txBody>
          <a:bodyPr>
            <a:normAutofit/>
          </a:bodyPr>
          <a:lstStyle/>
          <a:p>
            <a:r>
              <a:rPr lang="fr-FR" b="1" dirty="0" smtClean="0"/>
              <a:t>Extensions</a:t>
            </a:r>
            <a:endParaRPr lang="fr-FR" b="1" dirty="0"/>
          </a:p>
        </p:txBody>
      </p:sp>
      <p:pic>
        <p:nvPicPr>
          <p:cNvPr id="6146" name="Picture 2" descr="C:\Users\Mickael\Desktop\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2" y="485623"/>
            <a:ext cx="246729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625897" y="104984"/>
            <a:ext cx="147616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N-Dames</a:t>
            </a:r>
          </a:p>
        </p:txBody>
      </p:sp>
      <p:pic>
        <p:nvPicPr>
          <p:cNvPr id="7170" name="Picture 2" descr="E:\Mickael\Download\documents-export-2014-05-21\ok\Capture du 2014-05-22 11-15-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416824" cy="4178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4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17175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La structure du projet</a:t>
            </a:r>
            <a:endParaRPr lang="fr-FR" b="1" dirty="0"/>
          </a:p>
        </p:txBody>
      </p:sp>
      <p:pic>
        <p:nvPicPr>
          <p:cNvPr id="3074" name="Picture 2" descr="E:\Mickael\Download\documents-export-2014-05-21\ok\Capture du 2014-05-21 23_21_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2" y="1268760"/>
            <a:ext cx="3463979" cy="52297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5394053" y="91981"/>
            <a:ext cx="2089518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 smtClean="0">
                <a:solidFill>
                  <a:schemeClr val="bg1"/>
                </a:solidFill>
              </a:rPr>
              <a:t>Backtracking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4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9427" y="1124744"/>
            <a:ext cx="4702634" cy="710952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Forward</a:t>
            </a:r>
            <a:r>
              <a:rPr lang="fr-FR" b="1" dirty="0" smtClean="0"/>
              <a:t> </a:t>
            </a:r>
            <a:r>
              <a:rPr lang="fr-FR" b="1" dirty="0" err="1" smtClean="0"/>
              <a:t>cheking</a:t>
            </a:r>
            <a:endParaRPr lang="fr-FR" b="1" dirty="0"/>
          </a:p>
        </p:txBody>
      </p:sp>
      <p:pic>
        <p:nvPicPr>
          <p:cNvPr id="2051" name="Picture 3" descr="C:\Users\Mickael\Desktop\forw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1"/>
            <a:ext cx="5328592" cy="36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5394053" y="91981"/>
            <a:ext cx="2089518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 smtClean="0">
                <a:solidFill>
                  <a:schemeClr val="bg1"/>
                </a:solidFill>
              </a:rPr>
              <a:t>Backtracking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509</TotalTime>
  <Words>86</Words>
  <Application>Microsoft Office PowerPoint</Application>
  <PresentationFormat>Affichage à l'écran (4:3)</PresentationFormat>
  <Paragraphs>47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Austin</vt:lpstr>
      <vt:lpstr>Résolution de problèmes</vt:lpstr>
      <vt:lpstr>Sommaire</vt:lpstr>
      <vt:lpstr>Introduction</vt:lpstr>
      <vt:lpstr>Présentation PowerPoint</vt:lpstr>
      <vt:lpstr>Algorithme</vt:lpstr>
      <vt:lpstr>Présentation PowerPoint</vt:lpstr>
      <vt:lpstr>Extensions</vt:lpstr>
      <vt:lpstr>Présentation PowerPoint</vt:lpstr>
      <vt:lpstr>Forward cheking</vt:lpstr>
      <vt:lpstr>Test and generate</vt:lpstr>
      <vt:lpstr>Présentation PowerPoint</vt:lpstr>
      <vt:lpstr>Extensions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Mickael</dc:creator>
  <cp:lastModifiedBy>Mickael</cp:lastModifiedBy>
  <cp:revision>70</cp:revision>
  <dcterms:created xsi:type="dcterms:W3CDTF">2014-01-28T15:58:29Z</dcterms:created>
  <dcterms:modified xsi:type="dcterms:W3CDTF">2014-05-22T14:31:46Z</dcterms:modified>
</cp:coreProperties>
</file>