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70" r:id="rId4"/>
    <p:sldId id="258" r:id="rId5"/>
    <p:sldId id="271" r:id="rId6"/>
    <p:sldId id="259" r:id="rId7"/>
    <p:sldId id="272" r:id="rId8"/>
    <p:sldId id="265" r:id="rId9"/>
    <p:sldId id="273" r:id="rId10"/>
    <p:sldId id="266" r:id="rId11"/>
    <p:sldId id="274" r:id="rId12"/>
    <p:sldId id="269" r:id="rId13"/>
    <p:sldId id="275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9083-2699-45BF-85B8-3B86E730FDB8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3FE3-F829-4420-9633-CD99C5C5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7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3FE3-F829-4420-9633-CD99C5C55B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DE2B709-1384-4B8B-A9FB-0256DC6F1071}" type="datetimeFigureOut">
              <a:rPr lang="fr-FR" smtClean="0"/>
              <a:t>03/06/2014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age 3"/>
          <p:cNvSpPr/>
          <p:nvPr/>
        </p:nvSpPr>
        <p:spPr>
          <a:xfrm>
            <a:off x="6084168" y="836712"/>
            <a:ext cx="2016224" cy="136815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678" y="3056744"/>
            <a:ext cx="3367027" cy="1728192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fr-FR" sz="4800" b="1" dirty="0" smtClean="0">
                <a:latin typeface="Matura MT Script Capitals" pitchFamily="66" charset="0"/>
              </a:rPr>
              <a:t>Recherche documentaire</a:t>
            </a:r>
            <a:endParaRPr lang="fr-FR" sz="4800" b="1" dirty="0">
              <a:latin typeface="Matura MT Script Capital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36196" y="1268760"/>
            <a:ext cx="1512168" cy="648072"/>
          </a:xfrm>
        </p:spPr>
        <p:txBody>
          <a:bodyPr>
            <a:normAutofit fontScale="92500" lnSpcReduction="10000"/>
          </a:bodyPr>
          <a:lstStyle/>
          <a:p>
            <a:r>
              <a:rPr lang="fr-FR" sz="1200" dirty="0" smtClean="0"/>
              <a:t>Mickaël FARDILHA</a:t>
            </a:r>
          </a:p>
          <a:p>
            <a:r>
              <a:rPr lang="fr-FR" sz="1200" dirty="0" smtClean="0"/>
              <a:t>Raphaël PILLIE</a:t>
            </a:r>
          </a:p>
          <a:p>
            <a:r>
              <a:rPr lang="fr-FR" sz="1200" dirty="0" smtClean="0"/>
              <a:t>M1 Informatique</a:t>
            </a:r>
            <a:endParaRPr lang="fr-FR" sz="1200" dirty="0"/>
          </a:p>
        </p:txBody>
      </p:sp>
      <p:pic>
        <p:nvPicPr>
          <p:cNvPr id="1028" name="Picture 4" descr="C:\Users\Mickael\Desktop\EEO - cloud computing\ua_universiteang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" y="0"/>
            <a:ext cx="1531937" cy="1279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7020272" y="5733256"/>
            <a:ext cx="1255649" cy="35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5 Juin 2014</a:t>
            </a:r>
            <a:endParaRPr lang="fr-FR" sz="1200" dirty="0"/>
          </a:p>
        </p:txBody>
      </p:sp>
      <p:pic>
        <p:nvPicPr>
          <p:cNvPr id="1029" name="Picture 5" descr="C:\Users\Mickael\Desktop\EEO - cloud computing\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615831" cy="27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Mickael\Desktop\EEO - cloud computing\Inconveni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3124605" cy="23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466155" y="926819"/>
            <a:ext cx="3090440" cy="5150734"/>
          </a:xfrm>
        </p:spPr>
        <p:txBody>
          <a:bodyPr/>
          <a:lstStyle/>
          <a:p>
            <a:r>
              <a:rPr lang="fr-FR" b="1" u="sng" dirty="0" smtClean="0"/>
              <a:t>Résultats</a:t>
            </a:r>
            <a:endParaRPr lang="fr-FR" b="1" u="sng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5099080" y="5463551"/>
            <a:ext cx="3090440" cy="6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b="1" u="sng" dirty="0" smtClean="0"/>
              <a:t>Performances</a:t>
            </a:r>
            <a:endParaRPr lang="fr-FR" b="1" u="sng" dirty="0"/>
          </a:p>
        </p:txBody>
      </p:sp>
      <p:pic>
        <p:nvPicPr>
          <p:cNvPr id="4098" name="Picture 2" descr="C:\Users\Mickael\Desktop\EEO - cloud computing\avant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5" y="32200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ckael\Desktop\EEO - cloud computing\avantages (1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Mickael\Desktop\EEO - cloud computing\Choisir-300x3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38667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1340768"/>
            <a:ext cx="2748637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Extensions</a:t>
            </a:r>
            <a:endParaRPr lang="fr-FR" b="1" dirty="0"/>
          </a:p>
        </p:txBody>
      </p:sp>
      <p:pic>
        <p:nvPicPr>
          <p:cNvPr id="6146" name="Picture 2" descr="C:\Users\Mickael\Desktop\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2" y="485623"/>
            <a:ext cx="246729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2050" name="Picture 2" descr="C:\Users\Mickael\Desktop\Capture du 2014-06-03 15-57-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65572"/>
            <a:ext cx="5323161" cy="3731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755576" y="1052736"/>
            <a:ext cx="702474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Conclusion</a:t>
            </a:r>
            <a:endParaRPr lang="fr-FR" b="1" dirty="0"/>
          </a:p>
        </p:txBody>
      </p:sp>
      <p:pic>
        <p:nvPicPr>
          <p:cNvPr id="5122" name="Picture 2" descr="C:\Users\Mickael\Desktop\ask-question-1-ca45a12e5206bae44014e11cd3ced9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0" y="2276872"/>
            <a:ext cx="4760860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605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0303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978961" y="692696"/>
            <a:ext cx="7024744" cy="1143000"/>
          </a:xfrm>
        </p:spPr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8"/>
            <a:ext cx="4677054" cy="3508375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9419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908720"/>
            <a:ext cx="5400600" cy="710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La structure du projet</a:t>
            </a:r>
            <a:endParaRPr lang="fr-FR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1026" name="Picture 2" descr="C:\Users\Mickael\Desktop\Capture du 2014-06-03 15-57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10" y="1916832"/>
            <a:ext cx="2669926" cy="44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ael\Desktop\structure_synth_5_by_theli_at-d2zxb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3155179" cy="21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3024336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Algorithme</a:t>
            </a:r>
            <a:endParaRPr lang="fr-FR" b="1" dirty="0"/>
          </a:p>
        </p:txBody>
      </p:sp>
      <p:pic>
        <p:nvPicPr>
          <p:cNvPr id="1026" name="Picture 2" descr="C:\Users\Mickael\Desktop\cid_accue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7"/>
            <a:ext cx="6634517" cy="40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ael\Desktop\liv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2376264" cy="28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1028" name="Picture 4" descr="C:\Users\Mickael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052736"/>
            <a:ext cx="2466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524</TotalTime>
  <Words>126</Words>
  <Application>Microsoft Office PowerPoint</Application>
  <PresentationFormat>Affichage à l'écran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Austin</vt:lpstr>
      <vt:lpstr>Recherche documentaire</vt:lpstr>
      <vt:lpstr>Sommaire</vt:lpstr>
      <vt:lpstr>Sommaire</vt:lpstr>
      <vt:lpstr>Introduction</vt:lpstr>
      <vt:lpstr>Sommaire</vt:lpstr>
      <vt:lpstr>Présentation PowerPoint</vt:lpstr>
      <vt:lpstr>Sommaire</vt:lpstr>
      <vt:lpstr>Algorithme</vt:lpstr>
      <vt:lpstr>Sommaire</vt:lpstr>
      <vt:lpstr>Présentation PowerPoint</vt:lpstr>
      <vt:lpstr>Sommaire</vt:lpstr>
      <vt:lpstr>Extensions</vt:lpstr>
      <vt:lpstr>Sommaire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Mickael</dc:creator>
  <cp:lastModifiedBy>Mickael</cp:lastModifiedBy>
  <cp:revision>79</cp:revision>
  <dcterms:created xsi:type="dcterms:W3CDTF">2014-01-28T15:58:29Z</dcterms:created>
  <dcterms:modified xsi:type="dcterms:W3CDTF">2014-06-03T14:39:39Z</dcterms:modified>
</cp:coreProperties>
</file>