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66" autoAdjust="0"/>
  </p:normalViewPr>
  <p:slideViewPr>
    <p:cSldViewPr snapToGrid="0">
      <p:cViewPr varScale="1">
        <p:scale>
          <a:sx n="60" d="100"/>
          <a:sy n="60" d="100"/>
        </p:scale>
        <p:origin x="12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A07-C180-4E5A-B172-79308A58FD0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25EF-FAA7-4CAC-93C1-0FA6D1B4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715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the follow-along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Free, no costs no money to use.</a:t>
            </a:r>
          </a:p>
          <a:p>
            <a:r>
              <a:rPr lang="en-US" dirty="0"/>
              <a:t>Open Source </a:t>
            </a:r>
            <a:r>
              <a:rPr lang="en-US" dirty="0">
                <a:hlinkClick r:id="rId3"/>
              </a:rPr>
              <a:t>https://github.com/dotnet/machinelearning</a:t>
            </a:r>
            <a:endParaRPr lang="en-US" dirty="0"/>
          </a:p>
          <a:p>
            <a:r>
              <a:rPr lang="en-US" dirty="0"/>
              <a:t>.NET, both core and framework</a:t>
            </a:r>
          </a:p>
          <a:p>
            <a:endParaRPr lang="en-US" dirty="0"/>
          </a:p>
          <a:p>
            <a:r>
              <a:rPr lang="en-US" dirty="0"/>
              <a:t>You can train and consume</a:t>
            </a:r>
          </a:p>
          <a:p>
            <a:endParaRPr lang="en-US" dirty="0"/>
          </a:p>
          <a:p>
            <a:r>
              <a:rPr lang="en-US" dirty="0"/>
              <a:t>Multiple programming languages, CLI, a really good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9GB Amazon review data set, ML.NET trained a sentiment analysis model with 95% accuracy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from a bunch of people over at MS Artificial Intelligence Platform team</a:t>
            </a:r>
          </a:p>
          <a:p>
            <a:r>
              <a:rPr lang="en-US" dirty="0">
                <a:hlinkClick r:id="rId3"/>
              </a:rPr>
              <a:t>https://arxiv.org/pdf/1905.05715.pdf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https://github.com/edirgarcia/ml_net_lab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on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CE04-F4B8-4C50-9248-6063F336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C3E0-DE3D-4328-B998-44F28E4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C857-3CC6-445E-BC62-4C405EB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7E0-67F1-4071-871E-7463A29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973-1C86-4939-9A78-15B9618C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7EA-B761-4EEF-8B33-2B1D724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E179-D057-4874-9D5C-323FB22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588E-6CE4-4EBE-BA1E-97489B4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96F8-4750-4239-B2E9-74A425B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37C3-D666-4742-BB45-20B31D1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F0CB-634D-47DF-B9DC-C212DE274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30D0-3871-4A77-A236-397BA937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DE86-413B-4E5B-BF57-03C793F0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697-76B0-4EC8-BFA9-FE2DB95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0EF-3F8C-4743-A86D-91CAA3A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129-8697-4041-8C48-9C485FD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5F41-8B38-4736-B43C-0F37490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A93D-8AF4-4707-9A5D-57605D7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6CAE-FDBD-4466-8750-C301236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10C-C34E-4C81-AE16-ED3CDE0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669-5066-4034-8548-B0FCB36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6A90-F2C8-456E-804A-39394761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995-2DD6-414B-B4AC-73111D9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A05-5E4A-46E6-8D27-ACF3B24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D635-288F-40E8-9BBA-B08E794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5DC-1ED2-4753-89D2-088AE7A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A54-DD94-4168-A750-FE8951A3A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E63A-43D3-4B72-AADC-F76CE6DC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1F19-4E4A-47FA-BF3E-DADB24F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43F6-474D-4E1E-9322-37BA3A2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1BCC-1397-499B-8FC6-37E8459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49C-FCAB-4199-8BD8-0073164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B7D1-0D76-414F-BDA5-7B228F8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FFD7-5A60-424A-B389-2949EF5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40399-29DF-4ECA-B17C-B925C66F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1CFB-720F-4CDA-96A4-8ED69E44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F352-F297-4D52-B3B2-E74E7EF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9256-CDD5-476F-B9FF-2812789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7C627-1A46-4BDF-97BC-E9D0746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14E-1B9D-4AE9-990D-B6C7B69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4232-732F-4BF9-9A37-23F8CBE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FFD-97A6-4BEF-A2BE-3F5E3B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6D17-55E3-49BE-A12C-0BFA09D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F888-3956-4C99-8CAE-C6BCD97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539-668D-4C20-887D-1F44711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98C6-A9CF-4A93-864E-58934C2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50AB-0945-4FDA-8ED8-E30452B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F60-3533-4ED9-A256-454F709B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BEA6-FE9C-47D9-8C62-BED7DE2E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8D1C-BCA3-45F0-B79B-7191D1F2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54B-E51B-4699-AD04-932EC1B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1B2-7127-4DCE-9F18-1943EA6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74A8-280A-47C7-A48B-2427F30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9162-8679-41B5-B68C-098D3A47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438-F8C7-433F-95E1-84C55DB6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1FED-B9CC-44B9-975A-2B3B281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7F0D-0F94-4925-87F9-C6267B5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C192-4FF4-47D5-91DD-EE10772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9837-BD83-42B5-87AB-09CEB435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96DF-1E1F-4688-895D-D01F8F2F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DEB2-0C22-41A2-97CC-F393EC7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287-765A-4AB0-BB96-53FA911AEAD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F27-AC41-495C-B5A0-5DB1E04F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272F-5216-4470-A439-284766D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raphviz.gitlab.io/download/" TargetMode="External"/><Relationship Id="rId4" Type="http://schemas.openxmlformats.org/officeDocument/2006/relationships/hyperlink" Target="https://www.anaconda.com/products/individ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29C-61A1-47D3-B6C0-25536B8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Dead simple ML.NET for Scientists, Researchers and Engineers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95D4-7922-40D1-90E3-4BF66EE8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Edir Garcia</a:t>
            </a:r>
          </a:p>
        </p:txBody>
      </p:sp>
    </p:spTree>
    <p:extLst>
      <p:ext uri="{BB962C8B-B14F-4D97-AF65-F5344CB8AC3E}">
        <p14:creationId xmlns:p14="http://schemas.microsoft.com/office/powerpoint/2010/main" val="649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E4-9942-4B5D-8AFD-EBA41F4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even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006E-9F50-472F-803E-5A17A484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10679186" cy="4351338"/>
          </a:xfrm>
        </p:spPr>
        <p:txBody>
          <a:bodyPr/>
          <a:lstStyle/>
          <a:p>
            <a:r>
              <a:rPr lang="en-US" dirty="0"/>
              <a:t>Download and install.NET Core 3.1 SDK and 2.1 </a:t>
            </a:r>
            <a:r>
              <a:rPr lang="en-US" dirty="0">
                <a:hlinkClick r:id="rId3"/>
              </a:rPr>
              <a:t>https://dotnet.microsoft.com/download</a:t>
            </a:r>
            <a:endParaRPr lang="en-US" dirty="0"/>
          </a:p>
          <a:p>
            <a:r>
              <a:rPr lang="en-US" dirty="0"/>
              <a:t>Download and install Anaconda </a:t>
            </a:r>
            <a:r>
              <a:rPr lang="en-US" dirty="0">
                <a:hlinkClick r:id="rId4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(optional) Download and install </a:t>
            </a:r>
            <a:r>
              <a:rPr lang="en-US" dirty="0" err="1"/>
              <a:t>Graphviz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https://graphviz.gitlab.io/download/</a:t>
            </a:r>
            <a:endParaRPr lang="en-US" dirty="0"/>
          </a:p>
          <a:p>
            <a:r>
              <a:rPr lang="en-US" dirty="0"/>
              <a:t>I assume you already have Git, if not: </a:t>
            </a:r>
            <a:br>
              <a:rPr lang="en-US" dirty="0"/>
            </a:br>
            <a:r>
              <a:rPr lang="en-US" dirty="0">
                <a:hlinkClick r:id="rId6"/>
              </a:rPr>
              <a:t>https://git-scm.com/downloads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197B4-E188-4AC1-AA0D-FB34119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537-7D0C-4292-9A3B-7624A37C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ML.NET is a </a:t>
            </a:r>
            <a:r>
              <a:rPr lang="en-US" sz="2400" b="1">
                <a:solidFill>
                  <a:srgbClr val="000000"/>
                </a:solidFill>
              </a:rPr>
              <a:t>free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open-source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cross-platform</a:t>
            </a:r>
            <a:r>
              <a:rPr lang="en-US" sz="2400">
                <a:solidFill>
                  <a:srgbClr val="000000"/>
                </a:solidFill>
              </a:rPr>
              <a:t> machine learning framework made specifically for .</a:t>
            </a:r>
            <a:r>
              <a:rPr lang="en-US" sz="2400" b="1">
                <a:solidFill>
                  <a:srgbClr val="000000"/>
                </a:solidFill>
              </a:rPr>
              <a:t>NET</a:t>
            </a:r>
            <a:r>
              <a:rPr lang="en-US" sz="2400">
                <a:solidFill>
                  <a:srgbClr val="000000"/>
                </a:solidFill>
              </a:rPr>
              <a:t> developers.</a:t>
            </a:r>
          </a:p>
          <a:p>
            <a:r>
              <a:rPr lang="en-US" sz="2400">
                <a:solidFill>
                  <a:srgbClr val="000000"/>
                </a:solidFill>
              </a:rPr>
              <a:t>With ML.NET, you can develop and integrate custom machine learning models into your .NET applications, you can also train models, not just consume.</a:t>
            </a:r>
          </a:p>
          <a:p>
            <a:r>
              <a:rPr lang="en-US" sz="2400">
                <a:solidFill>
                  <a:srgbClr val="000000"/>
                </a:solidFill>
              </a:rPr>
              <a:t>ML.NET is an extensible platform, with tooling in Visual Studio as well as a cross-platform CLI, accessible through </a:t>
            </a:r>
            <a:r>
              <a:rPr lang="en-US" sz="2400" b="1">
                <a:solidFill>
                  <a:srgbClr val="000000"/>
                </a:solidFill>
              </a:rPr>
              <a:t>multiple programming languages, </a:t>
            </a:r>
            <a:r>
              <a:rPr lang="en-US" sz="2400">
                <a:solidFill>
                  <a:srgbClr val="000000"/>
                </a:solidFill>
              </a:rPr>
              <a:t>it also has an outstanding </a:t>
            </a:r>
            <a:r>
              <a:rPr lang="en-US" sz="2400" b="1">
                <a:solidFill>
                  <a:srgbClr val="000000"/>
                </a:solidFill>
              </a:rPr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25185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E9282-1A09-448F-83BD-BCDC12E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Ways to train/use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091-C8FA-4370-AC1C-3358BF33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Python (</a:t>
            </a:r>
            <a:r>
              <a:rPr lang="en-US" sz="3200" dirty="0" err="1">
                <a:solidFill>
                  <a:srgbClr val="000000"/>
                </a:solidFill>
              </a:rPr>
              <a:t>NimbusML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1490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.NET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Cross-Platform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fast!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accurate!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DF5D-B179-45D0-B562-B2C4C9F5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6" y="3275045"/>
            <a:ext cx="5776876" cy="2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Ok, ok, show me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9C98-01DC-42C6-AD6C-69B84BE9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63" y="2827419"/>
            <a:ext cx="10410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333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Dead simple ML.NET for Scientists, Researchers and Engineers</vt:lpstr>
      <vt:lpstr>Before we even start</vt:lpstr>
      <vt:lpstr>What is ML.NET?</vt:lpstr>
      <vt:lpstr>Ways to train/use your models</vt:lpstr>
      <vt:lpstr>Why ML.NET?</vt:lpstr>
      <vt:lpstr>Ok, ok, show 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simple ML.NET for Scientists, Researchers and Engineers</dc:title>
  <dc:creator>Edir Garcia</dc:creator>
  <cp:lastModifiedBy>Edir Garcia</cp:lastModifiedBy>
  <cp:revision>7</cp:revision>
  <dcterms:created xsi:type="dcterms:W3CDTF">2020-06-02T04:32:01Z</dcterms:created>
  <dcterms:modified xsi:type="dcterms:W3CDTF">2020-06-13T17:55:16Z</dcterms:modified>
</cp:coreProperties>
</file>