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Free,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" TargetMode="External"/><Relationship Id="rId7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phviz.gitlab.io/download/" TargetMode="External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dotnet.microsoft.com/download/dotnet/curr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Really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even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r>
              <a:rPr lang="en-US" dirty="0"/>
              <a:t>Download and install.NET Core 3.1 SDK and 2.1 </a:t>
            </a:r>
            <a:r>
              <a:rPr lang="en-US" strike="sngStrike" dirty="0">
                <a:hlinkClick r:id="rId3"/>
              </a:rPr>
              <a:t>https://dotnet.microsoft.com/download</a:t>
            </a:r>
            <a:r>
              <a:rPr lang="en-US" strike="sngStrike" dirty="0"/>
              <a:t> </a:t>
            </a:r>
            <a:r>
              <a:rPr lang="en-US" dirty="0"/>
              <a:t>*</a:t>
            </a:r>
          </a:p>
          <a:p>
            <a:r>
              <a:rPr lang="en-US" dirty="0">
                <a:hlinkClick r:id="rId4"/>
              </a:rPr>
              <a:t>https://dotnet.microsoft.com/download/dotnet/current</a:t>
            </a:r>
            <a:r>
              <a:rPr lang="en-US" dirty="0"/>
              <a:t>  SDK 3.1.103</a:t>
            </a:r>
          </a:p>
          <a:p>
            <a:r>
              <a:rPr lang="en-US" dirty="0"/>
              <a:t>Download and install Anaconda </a:t>
            </a:r>
            <a:r>
              <a:rPr lang="en-US" dirty="0">
                <a:hlinkClick r:id="rId5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(optional) Download and install </a:t>
            </a:r>
            <a:r>
              <a:rPr lang="en-US" dirty="0" err="1"/>
              <a:t>Graphviz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https://graphviz.gitlab.io/download/</a:t>
            </a:r>
            <a:endParaRPr lang="en-US" dirty="0"/>
          </a:p>
          <a:p>
            <a:r>
              <a:rPr lang="en-US" dirty="0"/>
              <a:t>I assume you already have Git, if not: </a:t>
            </a:r>
            <a:br>
              <a:rPr lang="en-US" dirty="0"/>
            </a:br>
            <a:r>
              <a:rPr lang="en-US" dirty="0">
                <a:hlinkClick r:id="rId7"/>
              </a:rPr>
              <a:t>https://git-scm.com/downloads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Really simple ML.NET for Scientists, Researchers and Engineers</vt:lpstr>
      <vt:lpstr>Before we even start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10</cp:revision>
  <dcterms:created xsi:type="dcterms:W3CDTF">2020-06-02T04:32:01Z</dcterms:created>
  <dcterms:modified xsi:type="dcterms:W3CDTF">2020-06-13T20:24:29Z</dcterms:modified>
</cp:coreProperties>
</file>