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966" autoAdjust="0"/>
  </p:normalViewPr>
  <p:slideViewPr>
    <p:cSldViewPr snapToGrid="0">
      <p:cViewPr varScale="1">
        <p:scale>
          <a:sx n="90" d="100"/>
          <a:sy n="90" d="100"/>
        </p:scale>
        <p:origin x="13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A4A07-C180-4E5A-B172-79308A58FD04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125EF-FAA7-4CAC-93C1-0FA6D1B40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4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try/issues/844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machinelearnin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5.05715.pdf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irgarcia/ml_net_lab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25EF-FAA7-4CAC-93C1-0FA6D1B40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6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want to do the follow-along section</a:t>
            </a:r>
          </a:p>
          <a:p>
            <a:endParaRPr lang="en-US" dirty="0"/>
          </a:p>
          <a:p>
            <a:r>
              <a:rPr lang="en-US" dirty="0"/>
              <a:t>When testing for all of this I bumped into this: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https://github.com/dotnet/try/issues/844</a:t>
            </a:r>
            <a:r>
              <a:rPr lang="en-US" dirty="0"/>
              <a:t> so please install 3.1.103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25EF-FAA7-4CAC-93C1-0FA6D1B400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6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Free, costs no money to use.</a:t>
            </a:r>
          </a:p>
          <a:p>
            <a:r>
              <a:rPr lang="en-US" dirty="0"/>
              <a:t>Open Source </a:t>
            </a:r>
            <a:r>
              <a:rPr lang="en-US" dirty="0">
                <a:hlinkClick r:id="rId3"/>
              </a:rPr>
              <a:t>https://github.com/dotnet/machinelearning</a:t>
            </a:r>
            <a:endParaRPr lang="en-US" dirty="0"/>
          </a:p>
          <a:p>
            <a:r>
              <a:rPr lang="en-US" dirty="0"/>
              <a:t>.NET, both core and framework</a:t>
            </a:r>
          </a:p>
          <a:p>
            <a:endParaRPr lang="en-US" dirty="0"/>
          </a:p>
          <a:p>
            <a:r>
              <a:rPr lang="en-US" dirty="0"/>
              <a:t>You can train and consume</a:t>
            </a:r>
          </a:p>
          <a:p>
            <a:endParaRPr lang="en-US" dirty="0"/>
          </a:p>
          <a:p>
            <a:r>
              <a:rPr lang="en-US" dirty="0"/>
              <a:t>Multiple programming languages, CLI, a really good </a:t>
            </a:r>
            <a:r>
              <a:rPr lang="en-US" dirty="0" err="1"/>
              <a:t>AutoML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25EF-FAA7-4CAC-93C1-0FA6D1B400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9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a 9GB Amazon review data set, ML.NET trained a sentiment analysis model with 95% accuracy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 from a bunch of people over at MS Artificial Intelligence Platform team</a:t>
            </a:r>
          </a:p>
          <a:p>
            <a:r>
              <a:rPr lang="en-US" dirty="0">
                <a:hlinkClick r:id="rId3"/>
              </a:rPr>
              <a:t>https://arxiv.org/pdf/1905.05715.pdf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25EF-FAA7-4CAC-93C1-0FA6D1B400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66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https://github.com/edirgarcia/ml_net_lab</a:t>
            </a:r>
            <a:endParaRPr lang="en-US" dirty="0"/>
          </a:p>
          <a:p>
            <a:endParaRPr lang="en-US" dirty="0"/>
          </a:p>
          <a:p>
            <a:r>
              <a:rPr lang="en-US" dirty="0"/>
              <a:t>Why on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125EF-FAA7-4CAC-93C1-0FA6D1B400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9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CE04-F4B8-4C50-9248-6063F336C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6C3E0-DE3D-4328-B998-44F28E4D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9C857-3CC6-445E-BC62-4C405EB3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CB7E0-67F1-4071-871E-7463A29B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E3973-1C86-4939-9A78-15B9618C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2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87EA-B761-4EEF-8B33-2B1D7242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4E179-D057-4874-9D5C-323FB224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B588E-6CE4-4EBE-BA1E-97489B4A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696F8-4750-4239-B2E9-74A425B5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637C3-D666-4742-BB45-20B31D1F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9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0F0CB-634D-47DF-B9DC-C212DE274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F30D0-3871-4A77-A236-397BA9374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1DE86-413B-4E5B-BF57-03C793F04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32697-76B0-4EC8-BFA9-FE2DB95C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C60EF-3F8C-4743-A86D-91CAA3A9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9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1129-8697-4041-8C48-9C485FD1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85F41-8B38-4736-B43C-0F37490F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EA93D-8AF4-4707-9A5D-57605D7B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F6CAE-FDBD-4466-8750-C301236D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9D10C-C34E-4C81-AE16-ED3CDE07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0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5669-5066-4034-8548-B0FCB3672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B6A90-F2C8-456E-804A-393947610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AC995-2DD6-414B-B4AC-73111D97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58A05-5E4A-46E6-8D27-ACF3B245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6D635-288F-40E8-9BBA-B08E7942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6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A5DC-1ED2-4753-89D2-088AE7A2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0BA54-DD94-4168-A750-FE8951A3A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8E63A-43D3-4B72-AADC-F76CE6DC1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A1F19-4E4A-47FA-BF3E-DADB24F1F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743F6-474D-4E1E-9322-37BA3A22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11BCC-1397-499B-8FC6-37E84593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E49C-FCAB-4199-8BD8-00731641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0B7D1-0D76-414F-BDA5-7B228F809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8FFD7-5A60-424A-B389-2949EF5DA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40399-29DF-4ECA-B17C-B925C66F3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A1CFB-720F-4CDA-96A4-8ED69E449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AF352-F297-4D52-B3B2-E74E7EFCD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7E9256-CDD5-476F-B9FF-28127899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B7C627-1A46-4BDF-97BC-E9D07464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3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114E-1B9D-4AE9-990D-B6C7B69D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CF4232-732F-4BF9-9A37-23F8CBED8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D9FFD-97A6-4BEF-A2BE-3F5E3B66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46D17-55E3-49BE-A12C-0BFA09DC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6DF888-3956-4C99-8CAE-C6BCD970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E9539-668D-4C20-887D-1F447116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A98C6-A9CF-4A93-864E-58934C2A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9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50AB-0945-4FDA-8ED8-E30452B0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4F60-3533-4ED9-A256-454F709BC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BBEA6-FE9C-47D9-8C62-BED7DE2E7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28D1C-BCA3-45F0-B79B-7191D1F2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7854B-E51B-4699-AD04-932EC1B0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FB1B2-7127-4DCE-9F18-1943EA6A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2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74A8-280A-47C7-A48B-2427F305A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09162-8679-41B5-B68C-098D3A47E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05438-F8C7-433F-95E1-84C55DB68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D1FED-B9CC-44B9-975A-2B3B2818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0287-765A-4AB0-BB96-53FA911AEAD1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C7F0D-0F94-4925-87F9-C6267B5E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0C192-4FF4-47D5-91DD-EE10772F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4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E09837-BD83-42B5-87AB-09CEB435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B96DF-1E1F-4688-895D-D01F8F2FB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CDEB2-0C22-41A2-97CC-F393EC769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30287-765A-4AB0-BB96-53FA911AEAD1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F6F27-AC41-495C-B5A0-5DB1E04F4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6272F-5216-4470-A439-284766D7E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7AF64-1B73-4B5B-A07E-D14B708A9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irgarcia/ml_net_la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tnet/try/issues/84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D29C-61A1-47D3-B6C0-25536B893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Really simple ML.NET for Scientists, Researchers and Engineers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B95D4-7922-40D1-90E3-4BF66EE83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Edir Garcia</a:t>
            </a:r>
          </a:p>
        </p:txBody>
      </p:sp>
    </p:spTree>
    <p:extLst>
      <p:ext uri="{BB962C8B-B14F-4D97-AF65-F5344CB8AC3E}">
        <p14:creationId xmlns:p14="http://schemas.microsoft.com/office/powerpoint/2010/main" val="64911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CCE4-9942-4B5D-8AFD-EBA41F4C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even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006E-9F50-472F-803E-5A17A4848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0" y="1825625"/>
            <a:ext cx="10679186" cy="4351338"/>
          </a:xfrm>
        </p:spPr>
        <p:txBody>
          <a:bodyPr>
            <a:normAutofit/>
          </a:bodyPr>
          <a:lstStyle/>
          <a:p>
            <a:r>
              <a:rPr lang="en-US" dirty="0"/>
              <a:t>Do the Setup Instructions from the GitHub: (Maybe you still have time) </a:t>
            </a:r>
            <a:r>
              <a:rPr lang="en-US" dirty="0">
                <a:hlinkClick r:id="rId3"/>
              </a:rPr>
              <a:t>https://github.com/edirgarcia/ml_net_lab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Important Note: The C# Lab only works on SDK 3.1.103, there’s issues with newer versions, I have let them know: </a:t>
            </a:r>
            <a:r>
              <a:rPr lang="en-US" dirty="0">
                <a:hlinkClick r:id="rId4"/>
              </a:rPr>
              <a:t>https://github.com/dotnet/try/issues/844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008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A197B4-E188-4AC1-AA0D-FB34119C4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ML.NET?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08537-7D0C-4292-9A3B-7624A37CC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ML.NET is a </a:t>
            </a:r>
            <a:r>
              <a:rPr lang="en-US" sz="2400" b="1">
                <a:solidFill>
                  <a:srgbClr val="000000"/>
                </a:solidFill>
              </a:rPr>
              <a:t>free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open-source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b="1">
                <a:solidFill>
                  <a:srgbClr val="000000"/>
                </a:solidFill>
              </a:rPr>
              <a:t>cross-platform</a:t>
            </a:r>
            <a:r>
              <a:rPr lang="en-US" sz="2400">
                <a:solidFill>
                  <a:srgbClr val="000000"/>
                </a:solidFill>
              </a:rPr>
              <a:t> machine learning framework made specifically for .</a:t>
            </a:r>
            <a:r>
              <a:rPr lang="en-US" sz="2400" b="1">
                <a:solidFill>
                  <a:srgbClr val="000000"/>
                </a:solidFill>
              </a:rPr>
              <a:t>NET</a:t>
            </a:r>
            <a:r>
              <a:rPr lang="en-US" sz="2400">
                <a:solidFill>
                  <a:srgbClr val="000000"/>
                </a:solidFill>
              </a:rPr>
              <a:t> developers.</a:t>
            </a:r>
          </a:p>
          <a:p>
            <a:r>
              <a:rPr lang="en-US" sz="2400">
                <a:solidFill>
                  <a:srgbClr val="000000"/>
                </a:solidFill>
              </a:rPr>
              <a:t>With ML.NET, you can develop and integrate custom machine learning models into your .NET applications, you can also train models, not just consume.</a:t>
            </a:r>
          </a:p>
          <a:p>
            <a:r>
              <a:rPr lang="en-US" sz="2400">
                <a:solidFill>
                  <a:srgbClr val="000000"/>
                </a:solidFill>
              </a:rPr>
              <a:t>ML.NET is an extensible platform, with tooling in Visual Studio as well as a cross-platform CLI, accessible through </a:t>
            </a:r>
            <a:r>
              <a:rPr lang="en-US" sz="2400" b="1">
                <a:solidFill>
                  <a:srgbClr val="000000"/>
                </a:solidFill>
              </a:rPr>
              <a:t>multiple programming languages, </a:t>
            </a:r>
            <a:r>
              <a:rPr lang="en-US" sz="2400">
                <a:solidFill>
                  <a:srgbClr val="000000"/>
                </a:solidFill>
              </a:rPr>
              <a:t>it also has an outstanding </a:t>
            </a:r>
            <a:r>
              <a:rPr lang="en-US" sz="2400" b="1">
                <a:solidFill>
                  <a:srgbClr val="000000"/>
                </a:solidFill>
              </a:rPr>
              <a:t>AutoML</a:t>
            </a:r>
          </a:p>
        </p:txBody>
      </p:sp>
    </p:spTree>
    <p:extLst>
      <p:ext uri="{BB962C8B-B14F-4D97-AF65-F5344CB8AC3E}">
        <p14:creationId xmlns:p14="http://schemas.microsoft.com/office/powerpoint/2010/main" val="251859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6E9282-1A09-448F-83BD-BCDC12E9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Ways to train/use your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D0091-C8FA-4370-AC1C-3358BF337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C#</a:t>
            </a:r>
          </a:p>
          <a:p>
            <a:r>
              <a:rPr lang="en-US" sz="3200" dirty="0">
                <a:solidFill>
                  <a:srgbClr val="000000"/>
                </a:solidFill>
              </a:rPr>
              <a:t>F#</a:t>
            </a:r>
          </a:p>
          <a:p>
            <a:r>
              <a:rPr lang="en-US" sz="3200" dirty="0">
                <a:solidFill>
                  <a:srgbClr val="000000"/>
                </a:solidFill>
              </a:rPr>
              <a:t>Python (</a:t>
            </a:r>
            <a:r>
              <a:rPr lang="en-US" sz="3200" dirty="0" err="1">
                <a:solidFill>
                  <a:srgbClr val="000000"/>
                </a:solidFill>
              </a:rPr>
              <a:t>NimbusML</a:t>
            </a:r>
            <a:r>
              <a:rPr lang="en-US" sz="3200" dirty="0">
                <a:solidFill>
                  <a:srgbClr val="000000"/>
                </a:solidFill>
              </a:rPr>
              <a:t>)</a:t>
            </a:r>
          </a:p>
          <a:p>
            <a:r>
              <a:rPr lang="en-US" sz="3200" dirty="0">
                <a:solidFill>
                  <a:srgbClr val="000000"/>
                </a:solidFill>
              </a:rPr>
              <a:t>CLI</a:t>
            </a:r>
          </a:p>
        </p:txBody>
      </p:sp>
    </p:spTree>
    <p:extLst>
      <p:ext uri="{BB962C8B-B14F-4D97-AF65-F5344CB8AC3E}">
        <p14:creationId xmlns:p14="http://schemas.microsoft.com/office/powerpoint/2010/main" val="114904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CFFE6A-2CB9-4097-8700-75382D90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Why ML.NET?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92714-3BE8-4794-A0F8-F6FA17D5E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9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.NET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Open Source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Cross-Platform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It’s fast!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It’s accurate!</a:t>
            </a:r>
          </a:p>
          <a:p>
            <a:endParaRPr lang="en-US" sz="1900" dirty="0">
              <a:solidFill>
                <a:srgbClr val="000000"/>
              </a:solidFill>
            </a:endParaRPr>
          </a:p>
          <a:p>
            <a:endParaRPr lang="en-US" sz="19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DDF5D-B179-45D0-B562-B2C4C9F5B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196" y="3275045"/>
            <a:ext cx="5776876" cy="205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CFFE6A-2CB9-4097-8700-75382D90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Ok, ok, show me now!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92714-3BE8-4794-A0F8-F6FA17D5E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900" dirty="0">
              <a:solidFill>
                <a:srgbClr val="000000"/>
              </a:solidFill>
            </a:endParaRPr>
          </a:p>
          <a:p>
            <a:endParaRPr lang="en-US" sz="1900" dirty="0">
              <a:solidFill>
                <a:srgbClr val="000000"/>
              </a:solidFill>
            </a:endParaRPr>
          </a:p>
          <a:p>
            <a:endParaRPr lang="en-US" sz="19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B9C98-01DC-42C6-AD6C-69B84BE99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63" y="2827419"/>
            <a:ext cx="1041082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5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357</Words>
  <Application>Microsoft Office PowerPoint</Application>
  <PresentationFormat>Widescreen</PresentationFormat>
  <Paragraphs>49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Really simple ML.NET for Scientists, Researchers and Engineers</vt:lpstr>
      <vt:lpstr>Before we even start</vt:lpstr>
      <vt:lpstr>What is ML.NET?</vt:lpstr>
      <vt:lpstr>Ways to train/use your models</vt:lpstr>
      <vt:lpstr>Why ML.NET?</vt:lpstr>
      <vt:lpstr>Ok, ok, show me now!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 simple ML.NET for Scientists, Researchers and Engineers</dc:title>
  <dc:creator>Edir Garcia</dc:creator>
  <cp:lastModifiedBy>Edir Garcia</cp:lastModifiedBy>
  <cp:revision>12</cp:revision>
  <dcterms:created xsi:type="dcterms:W3CDTF">2020-06-02T04:32:01Z</dcterms:created>
  <dcterms:modified xsi:type="dcterms:W3CDTF">2020-06-20T19:25:17Z</dcterms:modified>
</cp:coreProperties>
</file>