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DCE04-F4B8-4C50-9248-6063F336C7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96C3E0-DE3D-4328-B998-44F28E4DC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9C857-3CC6-445E-BC62-4C405EB39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0287-765A-4AB0-BB96-53FA911AEAD1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CB7E0-67F1-4071-871E-7463A29B2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E3973-1C86-4939-9A78-15B9618C6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7AF64-1B73-4B5B-A07E-D14B708A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125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587EA-B761-4EEF-8B33-2B1D72424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4E179-D057-4874-9D5C-323FB2243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B588E-6CE4-4EBE-BA1E-97489B4A7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0287-765A-4AB0-BB96-53FA911AEAD1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696F8-4750-4239-B2E9-74A425B5F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637C3-D666-4742-BB45-20B31D1F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7AF64-1B73-4B5B-A07E-D14B708A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197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00F0CB-634D-47DF-B9DC-C212DE274D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CF30D0-3871-4A77-A236-397BA9374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1DE86-413B-4E5B-BF57-03C793F04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0287-765A-4AB0-BB96-53FA911AEAD1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32697-76B0-4EC8-BFA9-FE2DB95CE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C60EF-3F8C-4743-A86D-91CAA3A99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7AF64-1B73-4B5B-A07E-D14B708A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93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E1129-8697-4041-8C48-9C485FD1F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85F41-8B38-4736-B43C-0F37490FA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EA93D-8AF4-4707-9A5D-57605D7B2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0287-765A-4AB0-BB96-53FA911AEAD1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F6CAE-FDBD-4466-8750-C301236D5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9D10C-C34E-4C81-AE16-ED3CDE075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7AF64-1B73-4B5B-A07E-D14B708A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702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65669-5066-4034-8548-B0FCB3672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B6A90-F2C8-456E-804A-393947610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AC995-2DD6-414B-B4AC-73111D97E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0287-765A-4AB0-BB96-53FA911AEAD1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58A05-5E4A-46E6-8D27-ACF3B245C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6D635-288F-40E8-9BBA-B08E79425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7AF64-1B73-4B5B-A07E-D14B708A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65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BA5DC-1ED2-4753-89D2-088AE7A20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0BA54-DD94-4168-A750-FE8951A3A4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F8E63A-43D3-4B72-AADC-F76CE6DC1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A1F19-4E4A-47FA-BF3E-DADB24F1F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0287-765A-4AB0-BB96-53FA911AEAD1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743F6-474D-4E1E-9322-37BA3A223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811BCC-1397-499B-8FC6-37E845932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7AF64-1B73-4B5B-A07E-D14B708A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0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0E49C-FCAB-4199-8BD8-00731641B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0B7D1-0D76-414F-BDA5-7B228F809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8FFD7-5A60-424A-B389-2949EF5DA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F40399-29DF-4ECA-B17C-B925C66F3B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BA1CFB-720F-4CDA-96A4-8ED69E4493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5AF352-F297-4D52-B3B2-E74E7EFCD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0287-765A-4AB0-BB96-53FA911AEAD1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7E9256-CDD5-476F-B9FF-28127899B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B7C627-1A46-4BDF-97BC-E9D074645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7AF64-1B73-4B5B-A07E-D14B708A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034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1114E-1B9D-4AE9-990D-B6C7B69D8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CF4232-732F-4BF9-9A37-23F8CBED8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0287-765A-4AB0-BB96-53FA911AEAD1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3D9FFD-97A6-4BEF-A2BE-3F5E3B66C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046D17-55E3-49BE-A12C-0BFA09DCB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7AF64-1B73-4B5B-A07E-D14B708A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33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6DF888-3956-4C99-8CAE-C6BCD9704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0287-765A-4AB0-BB96-53FA911AEAD1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7E9539-668D-4C20-887D-1F4471168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A98C6-A9CF-4A93-864E-58934C2A6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7AF64-1B73-4B5B-A07E-D14B708A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95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450AB-0945-4FDA-8ED8-E30452B03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44F60-3533-4ED9-A256-454F709BC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FBBEA6-FE9C-47D9-8C62-BED7DE2E7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28D1C-BCA3-45F0-B79B-7191D1F2F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0287-765A-4AB0-BB96-53FA911AEAD1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77854B-E51B-4699-AD04-932EC1B08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BFB1B2-7127-4DCE-9F18-1943EA6A6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7AF64-1B73-4B5B-A07E-D14B708A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26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474A8-280A-47C7-A48B-2427F305A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F09162-8679-41B5-B68C-098D3A47EC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405438-F8C7-433F-95E1-84C55DB68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5D1FED-B9CC-44B9-975A-2B3B28181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0287-765A-4AB0-BB96-53FA911AEAD1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C7F0D-0F94-4925-87F9-C6267B5E4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D0C192-4FF4-47D5-91DD-EE10772F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7AF64-1B73-4B5B-A07E-D14B708A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44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E09837-BD83-42B5-87AB-09CEB435B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B96DF-1E1F-4688-895D-D01F8F2FB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CDEB2-0C22-41A2-97CC-F393EC7694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30287-765A-4AB0-BB96-53FA911AEAD1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F6F27-AC41-495C-B5A0-5DB1E04F4C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6272F-5216-4470-A439-284766D7E0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7AF64-1B73-4B5B-A07E-D14B708A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13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8D29C-61A1-47D3-B6C0-25536B8930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Dead simple ML.NET for Scientists, Researchers and Engineers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DB95D4-7922-40D1-90E3-4BF66EE834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Edir Garcia</a:t>
            </a:r>
          </a:p>
        </p:txBody>
      </p:sp>
    </p:spTree>
    <p:extLst>
      <p:ext uri="{BB962C8B-B14F-4D97-AF65-F5344CB8AC3E}">
        <p14:creationId xmlns:p14="http://schemas.microsoft.com/office/powerpoint/2010/main" val="649117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A197B4-E188-4AC1-AA0D-FB34119C4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What is ML.NET?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08537-7D0C-4292-9A3B-7624A37CC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ML.NET is a </a:t>
            </a:r>
            <a:r>
              <a:rPr lang="en-US" sz="2400" b="1">
                <a:solidFill>
                  <a:srgbClr val="000000"/>
                </a:solidFill>
              </a:rPr>
              <a:t>free</a:t>
            </a:r>
            <a:r>
              <a:rPr lang="en-US" sz="2400">
                <a:solidFill>
                  <a:srgbClr val="000000"/>
                </a:solidFill>
              </a:rPr>
              <a:t>, </a:t>
            </a:r>
            <a:r>
              <a:rPr lang="en-US" sz="2400" b="1">
                <a:solidFill>
                  <a:srgbClr val="000000"/>
                </a:solidFill>
              </a:rPr>
              <a:t>open-source</a:t>
            </a:r>
            <a:r>
              <a:rPr lang="en-US" sz="2400">
                <a:solidFill>
                  <a:srgbClr val="000000"/>
                </a:solidFill>
              </a:rPr>
              <a:t>, </a:t>
            </a:r>
            <a:r>
              <a:rPr lang="en-US" sz="2400" b="1">
                <a:solidFill>
                  <a:srgbClr val="000000"/>
                </a:solidFill>
              </a:rPr>
              <a:t>cross-platform</a:t>
            </a:r>
            <a:r>
              <a:rPr lang="en-US" sz="2400">
                <a:solidFill>
                  <a:srgbClr val="000000"/>
                </a:solidFill>
              </a:rPr>
              <a:t> machine learning framework made specifically for .</a:t>
            </a:r>
            <a:r>
              <a:rPr lang="en-US" sz="2400" b="1">
                <a:solidFill>
                  <a:srgbClr val="000000"/>
                </a:solidFill>
              </a:rPr>
              <a:t>NET</a:t>
            </a:r>
            <a:r>
              <a:rPr lang="en-US" sz="2400">
                <a:solidFill>
                  <a:srgbClr val="000000"/>
                </a:solidFill>
              </a:rPr>
              <a:t> developers.</a:t>
            </a:r>
          </a:p>
          <a:p>
            <a:r>
              <a:rPr lang="en-US" sz="2400">
                <a:solidFill>
                  <a:srgbClr val="000000"/>
                </a:solidFill>
              </a:rPr>
              <a:t>With ML.NET, you can develop and integrate custom machine learning models into your .NET applications, you can also train models, not just consume.</a:t>
            </a:r>
          </a:p>
          <a:p>
            <a:r>
              <a:rPr lang="en-US" sz="2400">
                <a:solidFill>
                  <a:srgbClr val="000000"/>
                </a:solidFill>
              </a:rPr>
              <a:t>ML.NET is an extensible platform, with tooling in Visual Studio as well as a cross-platform CLI, accessible through </a:t>
            </a:r>
            <a:r>
              <a:rPr lang="en-US" sz="2400" b="1">
                <a:solidFill>
                  <a:srgbClr val="000000"/>
                </a:solidFill>
              </a:rPr>
              <a:t>multiple programming languages, </a:t>
            </a:r>
            <a:r>
              <a:rPr lang="en-US" sz="2400">
                <a:solidFill>
                  <a:srgbClr val="000000"/>
                </a:solidFill>
              </a:rPr>
              <a:t>it also has an outstanding </a:t>
            </a:r>
            <a:r>
              <a:rPr lang="en-US" sz="2400" b="1">
                <a:solidFill>
                  <a:srgbClr val="000000"/>
                </a:solidFill>
              </a:rPr>
              <a:t>AutoML</a:t>
            </a:r>
          </a:p>
        </p:txBody>
      </p:sp>
    </p:spTree>
    <p:extLst>
      <p:ext uri="{BB962C8B-B14F-4D97-AF65-F5344CB8AC3E}">
        <p14:creationId xmlns:p14="http://schemas.microsoft.com/office/powerpoint/2010/main" val="2518592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6E9282-1A09-448F-83BD-BCDC12E91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Ways to train/use your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D0091-C8FA-4370-AC1C-3358BF337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000000"/>
                </a:solidFill>
              </a:rPr>
              <a:t>C#</a:t>
            </a:r>
          </a:p>
          <a:p>
            <a:r>
              <a:rPr lang="en-US" sz="3200" dirty="0">
                <a:solidFill>
                  <a:srgbClr val="000000"/>
                </a:solidFill>
              </a:rPr>
              <a:t>F#</a:t>
            </a:r>
          </a:p>
          <a:p>
            <a:r>
              <a:rPr lang="en-US" sz="3200" dirty="0">
                <a:solidFill>
                  <a:srgbClr val="000000"/>
                </a:solidFill>
              </a:rPr>
              <a:t>Python (</a:t>
            </a:r>
            <a:r>
              <a:rPr lang="en-US" sz="3200" dirty="0" err="1">
                <a:solidFill>
                  <a:srgbClr val="000000"/>
                </a:solidFill>
              </a:rPr>
              <a:t>NimbusML</a:t>
            </a:r>
            <a:r>
              <a:rPr lang="en-US" sz="3200" dirty="0">
                <a:solidFill>
                  <a:srgbClr val="000000"/>
                </a:solidFill>
              </a:rPr>
              <a:t>)</a:t>
            </a:r>
          </a:p>
          <a:p>
            <a:r>
              <a:rPr lang="en-US" sz="3200" dirty="0">
                <a:solidFill>
                  <a:srgbClr val="000000"/>
                </a:solidFill>
              </a:rPr>
              <a:t>CLI</a:t>
            </a:r>
          </a:p>
        </p:txBody>
      </p:sp>
    </p:spTree>
    <p:extLst>
      <p:ext uri="{BB962C8B-B14F-4D97-AF65-F5344CB8AC3E}">
        <p14:creationId xmlns:p14="http://schemas.microsoft.com/office/powerpoint/2010/main" val="1149040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9AF5C66A-E8F2-4E13-98A3-FE96597C5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10">
            <a:extLst>
              <a:ext uri="{FF2B5EF4-FFF2-40B4-BE49-F238E27FC236}">
                <a16:creationId xmlns:a16="http://schemas.microsoft.com/office/drawing/2014/main" id="{AC860275-E106-493A-8BF0-E0A91130E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CFFE6A-2CB9-4097-8700-75382D904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822960"/>
            <a:ext cx="9829800" cy="1325880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Why ML.NET?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92714-3BE8-4794-A0F8-F6FA17D5E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27419"/>
            <a:ext cx="5126896" cy="322762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19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.NET</a:t>
            </a:r>
          </a:p>
          <a:p>
            <a:r>
              <a:rPr lang="en-US" sz="2400" dirty="0">
                <a:solidFill>
                  <a:srgbClr val="000000"/>
                </a:solidFill>
              </a:rPr>
              <a:t>Open Source</a:t>
            </a:r>
          </a:p>
          <a:p>
            <a:r>
              <a:rPr lang="en-US" sz="2400" dirty="0">
                <a:solidFill>
                  <a:srgbClr val="000000"/>
                </a:solidFill>
              </a:rPr>
              <a:t>Cross-Platform</a:t>
            </a:r>
          </a:p>
          <a:p>
            <a:r>
              <a:rPr lang="en-US" sz="2400" dirty="0">
                <a:solidFill>
                  <a:srgbClr val="000000"/>
                </a:solidFill>
              </a:rPr>
              <a:t>It’s fast!</a:t>
            </a:r>
          </a:p>
          <a:p>
            <a:r>
              <a:rPr lang="en-US" sz="2400" dirty="0">
                <a:solidFill>
                  <a:srgbClr val="000000"/>
                </a:solidFill>
              </a:rPr>
              <a:t>It’s accurate!</a:t>
            </a:r>
          </a:p>
          <a:p>
            <a:endParaRPr lang="en-US" sz="1900" dirty="0">
              <a:solidFill>
                <a:srgbClr val="000000"/>
              </a:solidFill>
            </a:endParaRPr>
          </a:p>
          <a:p>
            <a:endParaRPr lang="en-US" sz="1900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9DDF5D-B179-45D0-B562-B2C4C9F5B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196" y="3275045"/>
            <a:ext cx="5776876" cy="205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72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133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Dead simple ML.NET for Scientists, Researchers and Engineers</vt:lpstr>
      <vt:lpstr>What is ML.NET?</vt:lpstr>
      <vt:lpstr>Ways to train/use your models</vt:lpstr>
      <vt:lpstr>Why ML.NET?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Dead simple ML.NET for Scientists, Researchers and Engineers</dc:title>
  <dc:creator>Edir Garcia</dc:creator>
  <cp:lastModifiedBy>Edir Garcia</cp:lastModifiedBy>
  <cp:revision>3</cp:revision>
  <dcterms:created xsi:type="dcterms:W3CDTF">2020-06-02T04:32:01Z</dcterms:created>
  <dcterms:modified xsi:type="dcterms:W3CDTF">2020-06-02T04:41:24Z</dcterms:modified>
</cp:coreProperties>
</file>