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25400" cap="flat">
              <a:solidFill>
                <a:srgbClr val="66635E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D6D5CB"/>
              </a:solidFill>
              <a:prstDash val="solid"/>
              <a:miter lim="400000"/>
            </a:ln>
          </a:left>
          <a:right>
            <a:ln w="12700" cap="flat">
              <a:solidFill>
                <a:srgbClr val="D6D5CB"/>
              </a:solidFill>
              <a:prstDash val="solid"/>
              <a:miter lim="400000"/>
            </a:ln>
          </a:right>
          <a:top>
            <a:ln w="12700" cap="flat">
              <a:solidFill>
                <a:srgbClr val="D6D5CB"/>
              </a:solidFill>
              <a:prstDash val="solid"/>
              <a:miter lim="400000"/>
            </a:ln>
          </a:top>
          <a:bottom>
            <a:ln w="12700" cap="flat">
              <a:solidFill>
                <a:srgbClr val="D6D5CB"/>
              </a:solidFill>
              <a:prstDash val="solid"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EADA0"/>
              </a:solidFill>
              <a:prstDash val="solid"/>
              <a:miter lim="400000"/>
            </a:ln>
          </a:left>
          <a:right>
            <a:ln w="12700" cap="flat">
              <a:solidFill>
                <a:srgbClr val="AEADA0"/>
              </a:solidFill>
              <a:prstDash val="solid"/>
              <a:miter lim="400000"/>
            </a:ln>
          </a:right>
          <a:top>
            <a:ln w="12700" cap="flat">
              <a:solidFill>
                <a:srgbClr val="AEADA0"/>
              </a:solidFill>
              <a:prstDash val="solid"/>
              <a:miter lim="400000"/>
            </a:ln>
          </a:top>
          <a:bottom>
            <a:ln w="12700" cap="flat">
              <a:solidFill>
                <a:srgbClr val="AEADA0"/>
              </a:solidFill>
              <a:prstDash val="solid"/>
              <a:miter lim="400000"/>
            </a:ln>
          </a:bottom>
          <a:insideH>
            <a:ln w="12700" cap="flat">
              <a:solidFill>
                <a:srgbClr val="AEADA0"/>
              </a:solidFill>
              <a:prstDash val="solid"/>
              <a:miter lim="400000"/>
            </a:ln>
          </a:insideH>
          <a:insideV>
            <a:ln w="12700" cap="flat">
              <a:solidFill>
                <a:srgbClr val="AEADA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83827D"/>
              </a:solidFill>
              <a:prstDash val="solid"/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rgbClr val="83827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flat">
              <a:solidFill>
                <a:srgbClr val="83827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3827D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&amp; Untertite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text"/>
          <p:cNvSpPr txBox="1"/>
          <p:nvPr>
            <p:ph type="title"/>
          </p:nvPr>
        </p:nvSpPr>
        <p:spPr>
          <a:xfrm>
            <a:off x="1422400" y="5245100"/>
            <a:ext cx="10541000" cy="26289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3" name="Textebene 1…"/>
          <p:cNvSpPr txBox="1"/>
          <p:nvPr>
            <p:ph type="body" sz="quarter" idx="1"/>
          </p:nvPr>
        </p:nvSpPr>
        <p:spPr>
          <a:xfrm>
            <a:off x="1422400" y="7861300"/>
            <a:ext cx="10541000" cy="13716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xfrm>
            <a:off x="6349999" y="9474200"/>
            <a:ext cx="312015" cy="299822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3 Stüc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ie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6" name="Rechteck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7" name="Bild"/>
          <p:cNvSpPr/>
          <p:nvPr>
            <p:ph type="pic" sz="quarter" idx="13"/>
          </p:nvPr>
        </p:nvSpPr>
        <p:spPr>
          <a:xfrm>
            <a:off x="8597900" y="4356100"/>
            <a:ext cx="40386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8" name="Bild"/>
          <p:cNvSpPr/>
          <p:nvPr>
            <p:ph type="pic" idx="14"/>
          </p:nvPr>
        </p:nvSpPr>
        <p:spPr>
          <a:xfrm>
            <a:off x="368899" y="368300"/>
            <a:ext cx="8140701" cy="789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9" name="Bild"/>
          <p:cNvSpPr/>
          <p:nvPr>
            <p:ph type="pic" sz="quarter" idx="15"/>
          </p:nvPr>
        </p:nvSpPr>
        <p:spPr>
          <a:xfrm>
            <a:off x="8597900" y="368300"/>
            <a:ext cx="40386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0" name="Titeltext"/>
          <p:cNvSpPr txBox="1"/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21" name="Textebene 1…"/>
          <p:cNvSpPr txBox="1"/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1 Stüc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ie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" name="Rechteck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1" name="Bild"/>
          <p:cNvSpPr/>
          <p:nvPr>
            <p:ph type="pic" idx="13"/>
          </p:nvPr>
        </p:nvSpPr>
        <p:spPr>
          <a:xfrm>
            <a:off x="368899" y="368300"/>
            <a:ext cx="12268201" cy="789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2" name="Titeltext"/>
          <p:cNvSpPr txBox="1"/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33" name="Textebene 1…"/>
          <p:cNvSpPr txBox="1"/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„Zitat hier eingeben.“"/>
          <p:cNvSpPr txBox="1"/>
          <p:nvPr>
            <p:ph type="body" sz="quarter" idx="13"/>
          </p:nvPr>
        </p:nvSpPr>
        <p:spPr>
          <a:xfrm>
            <a:off x="1270000" y="4292600"/>
            <a:ext cx="104648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pPr/>
            <a:r>
              <a:t>„Zitat hier eingeben.“</a:t>
            </a:r>
          </a:p>
        </p:txBody>
      </p:sp>
      <p:sp>
        <p:nvSpPr>
          <p:cNvPr id="142" name="–Christian Bauer"/>
          <p:cNvSpPr txBox="1"/>
          <p:nvPr>
            <p:ph type="body" sz="quarter" idx="14"/>
          </p:nvPr>
        </p:nvSpPr>
        <p:spPr>
          <a:xfrm>
            <a:off x="1270000" y="6362700"/>
            <a:ext cx="10464800" cy="52344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i="1" sz="2800"/>
            </a:lvl1pPr>
          </a:lstStyle>
          <a:p>
            <a:pPr/>
            <a:r>
              <a:t>–Christian Bauer</a:t>
            </a:r>
          </a:p>
        </p:txBody>
      </p:sp>
      <p:sp>
        <p:nvSpPr>
          <p:cNvPr id="14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Bild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ie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" name="Linie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Linie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Rechteck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" name="NAME"/>
          <p:cNvSpPr txBox="1"/>
          <p:nvPr>
            <p:ph type="body" sz="quarter" idx="13"/>
          </p:nvPr>
        </p:nvSpPr>
        <p:spPr>
          <a:xfrm>
            <a:off x="6359707" y="8877300"/>
            <a:ext cx="1189179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26" name="PROJEKT"/>
          <p:cNvSpPr txBox="1"/>
          <p:nvPr>
            <p:ph type="body" sz="quarter" idx="14"/>
          </p:nvPr>
        </p:nvSpPr>
        <p:spPr>
          <a:xfrm>
            <a:off x="339854" y="7197750"/>
            <a:ext cx="935432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z="18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PROJEKT</a:t>
            </a:r>
          </a:p>
        </p:txBody>
      </p:sp>
      <p:sp>
        <p:nvSpPr>
          <p:cNvPr id="27" name="DATUM"/>
          <p:cNvSpPr txBox="1"/>
          <p:nvPr>
            <p:ph type="body" sz="quarter" idx="15"/>
          </p:nvPr>
        </p:nvSpPr>
        <p:spPr>
          <a:xfrm>
            <a:off x="248807" y="8912250"/>
            <a:ext cx="761925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z="18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DATUM</a:t>
            </a:r>
          </a:p>
        </p:txBody>
      </p:sp>
      <p:sp>
        <p:nvSpPr>
          <p:cNvPr id="28" name="Kunde"/>
          <p:cNvSpPr txBox="1"/>
          <p:nvPr>
            <p:ph type="body" sz="quarter" idx="16"/>
          </p:nvPr>
        </p:nvSpPr>
        <p:spPr>
          <a:xfrm>
            <a:off x="5318308" y="8912250"/>
            <a:ext cx="752770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z="18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Kunde</a:t>
            </a:r>
          </a:p>
        </p:txBody>
      </p:sp>
      <p:sp>
        <p:nvSpPr>
          <p:cNvPr id="29" name="DATUM"/>
          <p:cNvSpPr txBox="1"/>
          <p:nvPr>
            <p:ph type="body" sz="quarter" idx="17"/>
          </p:nvPr>
        </p:nvSpPr>
        <p:spPr>
          <a:xfrm>
            <a:off x="1422400" y="8877300"/>
            <a:ext cx="1409548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DATUM</a:t>
            </a:r>
          </a:p>
        </p:txBody>
      </p:sp>
      <p:sp>
        <p:nvSpPr>
          <p:cNvPr id="30" name="Bild"/>
          <p:cNvSpPr/>
          <p:nvPr>
            <p:ph type="pic" idx="18"/>
          </p:nvPr>
        </p:nvSpPr>
        <p:spPr>
          <a:xfrm>
            <a:off x="368300" y="355600"/>
            <a:ext cx="122682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eltext"/>
          <p:cNvSpPr txBox="1"/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32" name="Textebene 1…"/>
          <p:cNvSpPr txBox="1"/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Horizontal, 4 Stüc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ie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" name="Linie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Linie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Rechteck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" name="NAME"/>
          <p:cNvSpPr txBox="1"/>
          <p:nvPr>
            <p:ph type="body" sz="quarter" idx="13"/>
          </p:nvPr>
        </p:nvSpPr>
        <p:spPr>
          <a:xfrm>
            <a:off x="6359707" y="8877300"/>
            <a:ext cx="1189179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45" name="PROJEKT"/>
          <p:cNvSpPr txBox="1"/>
          <p:nvPr>
            <p:ph type="body" sz="quarter" idx="14"/>
          </p:nvPr>
        </p:nvSpPr>
        <p:spPr>
          <a:xfrm>
            <a:off x="339854" y="7197750"/>
            <a:ext cx="935432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z="18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PROJEKT</a:t>
            </a:r>
          </a:p>
        </p:txBody>
      </p:sp>
      <p:sp>
        <p:nvSpPr>
          <p:cNvPr id="46" name="DATUM"/>
          <p:cNvSpPr txBox="1"/>
          <p:nvPr>
            <p:ph type="body" sz="quarter" idx="15"/>
          </p:nvPr>
        </p:nvSpPr>
        <p:spPr>
          <a:xfrm>
            <a:off x="248807" y="8912250"/>
            <a:ext cx="761925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z="18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DATUM</a:t>
            </a:r>
          </a:p>
        </p:txBody>
      </p:sp>
      <p:sp>
        <p:nvSpPr>
          <p:cNvPr id="47" name="Kunde"/>
          <p:cNvSpPr txBox="1"/>
          <p:nvPr>
            <p:ph type="body" sz="quarter" idx="16"/>
          </p:nvPr>
        </p:nvSpPr>
        <p:spPr>
          <a:xfrm>
            <a:off x="5318308" y="8912250"/>
            <a:ext cx="752770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z="18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Kunde</a:t>
            </a:r>
          </a:p>
        </p:txBody>
      </p:sp>
      <p:sp>
        <p:nvSpPr>
          <p:cNvPr id="48" name="DATUM"/>
          <p:cNvSpPr txBox="1"/>
          <p:nvPr>
            <p:ph type="body" sz="quarter" idx="17"/>
          </p:nvPr>
        </p:nvSpPr>
        <p:spPr>
          <a:xfrm>
            <a:off x="1419408" y="8877300"/>
            <a:ext cx="1409548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DATUM</a:t>
            </a:r>
          </a:p>
        </p:txBody>
      </p:sp>
      <p:sp>
        <p:nvSpPr>
          <p:cNvPr id="49" name="Bild"/>
          <p:cNvSpPr/>
          <p:nvPr>
            <p:ph type="pic" sz="half" idx="18"/>
          </p:nvPr>
        </p:nvSpPr>
        <p:spPr>
          <a:xfrm>
            <a:off x="368300" y="368300"/>
            <a:ext cx="48514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" name="Bild"/>
          <p:cNvSpPr/>
          <p:nvPr>
            <p:ph type="pic" sz="quarter" idx="19"/>
          </p:nvPr>
        </p:nvSpPr>
        <p:spPr>
          <a:xfrm>
            <a:off x="5295900" y="368300"/>
            <a:ext cx="241300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Bild"/>
          <p:cNvSpPr/>
          <p:nvPr>
            <p:ph type="pic" sz="quarter" idx="20"/>
          </p:nvPr>
        </p:nvSpPr>
        <p:spPr>
          <a:xfrm>
            <a:off x="5295900" y="3771900"/>
            <a:ext cx="241300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2" name="Bild"/>
          <p:cNvSpPr/>
          <p:nvPr>
            <p:ph type="pic" sz="half" idx="21"/>
          </p:nvPr>
        </p:nvSpPr>
        <p:spPr>
          <a:xfrm>
            <a:off x="7785100" y="368300"/>
            <a:ext cx="48514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eltext"/>
          <p:cNvSpPr txBox="1"/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54" name="Textebene 1…"/>
          <p:cNvSpPr txBox="1"/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eltext"/>
          <p:cNvSpPr txBox="1"/>
          <p:nvPr>
            <p:ph type="title"/>
          </p:nvPr>
        </p:nvSpPr>
        <p:spPr>
          <a:xfrm>
            <a:off x="1231900" y="3568700"/>
            <a:ext cx="10541000" cy="2628900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63" name="Foliennummer"/>
          <p:cNvSpPr txBox="1"/>
          <p:nvPr>
            <p:ph type="sldNum" sz="quarter" idx="2"/>
          </p:nvPr>
        </p:nvSpPr>
        <p:spPr>
          <a:xfrm>
            <a:off x="6349999" y="9474200"/>
            <a:ext cx="312015" cy="299822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Bild"/>
          <p:cNvSpPr/>
          <p:nvPr>
            <p:ph type="pic" sz="half" idx="13"/>
          </p:nvPr>
        </p:nvSpPr>
        <p:spPr>
          <a:xfrm>
            <a:off x="6921500" y="1354541"/>
            <a:ext cx="5156200" cy="7035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1" name="Titeltext"/>
          <p:cNvSpPr txBox="1"/>
          <p:nvPr>
            <p:ph type="title"/>
          </p:nvPr>
        </p:nvSpPr>
        <p:spPr>
          <a:xfrm>
            <a:off x="1041400" y="1295400"/>
            <a:ext cx="5334000" cy="3924300"/>
          </a:xfrm>
          <a:prstGeom prst="rect">
            <a:avLst/>
          </a:prstGeom>
        </p:spPr>
        <p:txBody>
          <a:bodyPr anchor="b"/>
          <a:lstStyle>
            <a:lvl1pPr>
              <a:defRPr cap="all" sz="65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72" name="Textebene 1…"/>
          <p:cNvSpPr txBox="1"/>
          <p:nvPr>
            <p:ph type="body" sz="quarter" idx="1"/>
          </p:nvPr>
        </p:nvSpPr>
        <p:spPr>
          <a:xfrm>
            <a:off x="1041400" y="5207000"/>
            <a:ext cx="5334000" cy="3225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eltext"/>
          <p:cNvSpPr txBox="1"/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eltext"/>
          <p:cNvSpPr txBox="1"/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89" name="Textebene 1…"/>
          <p:cNvSpPr txBox="1"/>
          <p:nvPr>
            <p:ph type="body" idx="1"/>
          </p:nvPr>
        </p:nvSpPr>
        <p:spPr>
          <a:xfrm>
            <a:off x="1041400" y="2768600"/>
            <a:ext cx="10922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ild"/>
          <p:cNvSpPr/>
          <p:nvPr>
            <p:ph type="pic" sz="quarter" idx="13"/>
          </p:nvPr>
        </p:nvSpPr>
        <p:spPr>
          <a:xfrm>
            <a:off x="7645400" y="2768600"/>
            <a:ext cx="42926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Titeltext"/>
          <p:cNvSpPr txBox="1"/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99" name="Textebene 1…"/>
          <p:cNvSpPr txBox="1"/>
          <p:nvPr>
            <p:ph type="body" sz="half" idx="1"/>
          </p:nvPr>
        </p:nvSpPr>
        <p:spPr>
          <a:xfrm>
            <a:off x="1041400" y="2768600"/>
            <a:ext cx="5334000" cy="57150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2800"/>
              </a:spcBef>
              <a:buBlip>
                <a:blip r:embed="rId2"/>
              </a:buBlip>
              <a:defRPr sz="3000"/>
            </a:lvl1pPr>
            <a:lvl2pPr marL="762000" indent="-381000">
              <a:spcBef>
                <a:spcPts val="2800"/>
              </a:spcBef>
              <a:buBlip>
                <a:blip r:embed="rId2"/>
              </a:buBlip>
              <a:defRPr sz="3000"/>
            </a:lvl2pPr>
            <a:lvl3pPr marL="1143000" indent="-381000">
              <a:spcBef>
                <a:spcPts val="2800"/>
              </a:spcBef>
              <a:buBlip>
                <a:blip r:embed="rId2"/>
              </a:buBlip>
              <a:defRPr sz="3000"/>
            </a:lvl3pPr>
            <a:lvl4pPr marL="1524000" indent="-381000">
              <a:spcBef>
                <a:spcPts val="2800"/>
              </a:spcBef>
              <a:buBlip>
                <a:blip r:embed="rId2"/>
              </a:buBlip>
              <a:defRPr sz="3000"/>
            </a:lvl4pPr>
            <a:lvl5pPr marL="1905000" indent="-3810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1041400" y="1473200"/>
            <a:ext cx="10922000" cy="680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Titeltext"/>
          <p:cNvSpPr txBox="1"/>
          <p:nvPr>
            <p:ph type="title"/>
          </p:nvPr>
        </p:nvSpPr>
        <p:spPr>
          <a:xfrm>
            <a:off x="1041400" y="254000"/>
            <a:ext cx="10922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5" name="Foliennummer"/>
          <p:cNvSpPr txBox="1"/>
          <p:nvPr>
            <p:ph type="sldNum" sz="quarter" idx="2"/>
          </p:nvPr>
        </p:nvSpPr>
        <p:spPr>
          <a:xfrm>
            <a:off x="6352743" y="9476689"/>
            <a:ext cx="312014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5C88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Digital Workplace"/>
          <p:cNvSpPr txBox="1"/>
          <p:nvPr>
            <p:ph type="ctrTitle"/>
          </p:nvPr>
        </p:nvSpPr>
        <p:spPr>
          <a:xfrm>
            <a:off x="1422400" y="5715000"/>
            <a:ext cx="10541000" cy="2628900"/>
          </a:xfrm>
          <a:prstGeom prst="rect">
            <a:avLst/>
          </a:prstGeom>
        </p:spPr>
        <p:txBody>
          <a:bodyPr/>
          <a:lstStyle/>
          <a:p>
            <a:pPr lvl="1"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pPr>
            <a:r>
              <a:t>Digital Workplace</a:t>
            </a:r>
          </a:p>
        </p:txBody>
      </p:sp>
      <p:sp>
        <p:nvSpPr>
          <p:cNvPr id="168" name="Find the perfect time, Location and Experts"/>
          <p:cNvSpPr txBox="1"/>
          <p:nvPr>
            <p:ph type="subTitle" sz="quarter" idx="1"/>
          </p:nvPr>
        </p:nvSpPr>
        <p:spPr>
          <a:xfrm>
            <a:off x="1422400" y="8331200"/>
            <a:ext cx="10541000" cy="1371600"/>
          </a:xfrm>
          <a:prstGeom prst="rect">
            <a:avLst/>
          </a:prstGeom>
        </p:spPr>
        <p:txBody>
          <a:bodyPr/>
          <a:lstStyle/>
          <a:p>
            <a:pPr/>
            <a:r>
              <a:t>Find the perfect time, Location and Experts </a:t>
            </a:r>
          </a:p>
        </p:txBody>
      </p:sp>
      <p:pic>
        <p:nvPicPr>
          <p:cNvPr id="169" name="digital-workplace_0.jpg" descr="digital-workplace_0.jpg"/>
          <p:cNvPicPr>
            <a:picLocks noChangeAspect="1"/>
          </p:cNvPicPr>
          <p:nvPr/>
        </p:nvPicPr>
        <p:blipFill>
          <a:blip r:embed="rId2">
            <a:extLst/>
          </a:blip>
          <a:srcRect l="3431" t="0" r="3431" b="0"/>
          <a:stretch>
            <a:fillRect/>
          </a:stretch>
        </p:blipFill>
        <p:spPr>
          <a:xfrm>
            <a:off x="368300" y="355600"/>
            <a:ext cx="12268200" cy="673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allo, ich bin Alfred und helfe dir gerne einen Termin zu organisieren…"/>
          <p:cNvSpPr txBox="1"/>
          <p:nvPr>
            <p:ph type="ctrTitle"/>
          </p:nvPr>
        </p:nvSpPr>
        <p:spPr>
          <a:xfrm>
            <a:off x="1422400" y="3562350"/>
            <a:ext cx="10541000" cy="2628900"/>
          </a:xfrm>
          <a:prstGeom prst="rect">
            <a:avLst/>
          </a:prstGeom>
        </p:spPr>
        <p:txBody>
          <a:bodyPr/>
          <a:lstStyle/>
          <a:p>
            <a:pPr lvl="1" defTabSz="473201">
              <a:defRPr cap="all" sz="5832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pPr>
            <a:r>
              <a:t>Hallo, ich bin Alfred und helfe dir gerne einen </a:t>
            </a:r>
            <a:r>
              <a:rPr>
                <a:solidFill>
                  <a:srgbClr val="DECA00"/>
                </a:solidFill>
              </a:rPr>
              <a:t>Termin</a:t>
            </a:r>
            <a:r>
              <a:t> zu organisieren…</a:t>
            </a:r>
          </a:p>
        </p:txBody>
      </p:sp>
      <p:sp>
        <p:nvSpPr>
          <p:cNvPr id="172" name="Alfred The Butler - I’ll help you out"/>
          <p:cNvSpPr txBox="1"/>
          <p:nvPr>
            <p:ph type="subTitle" sz="quarter" idx="1"/>
          </p:nvPr>
        </p:nvSpPr>
        <p:spPr>
          <a:xfrm>
            <a:off x="1422400" y="8331200"/>
            <a:ext cx="10541000" cy="1371600"/>
          </a:xfrm>
          <a:prstGeom prst="rect">
            <a:avLst/>
          </a:prstGeom>
        </p:spPr>
        <p:txBody>
          <a:bodyPr/>
          <a:lstStyle/>
          <a:p>
            <a:pPr/>
            <a:r>
              <a:t>Alfred The Butler - I’ll help you out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305_medium.jpg" descr="305_medium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845300" y="1291041"/>
            <a:ext cx="5295900" cy="7175501"/>
          </a:xfrm>
          <a:prstGeom prst="rect">
            <a:avLst/>
          </a:prstGeom>
        </p:spPr>
      </p:pic>
      <p:sp>
        <p:nvSpPr>
          <p:cNvPr id="175" name="Cli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Clients</a:t>
            </a:r>
          </a:p>
        </p:txBody>
      </p:sp>
      <p:sp>
        <p:nvSpPr>
          <p:cNvPr id="176" name="Desktop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Desktop</a:t>
            </a:r>
          </a:p>
          <a:p>
            <a:pPr/>
            <a:r>
              <a:t>Smartphone</a:t>
            </a:r>
          </a:p>
          <a:p>
            <a:pPr/>
            <a:r>
              <a:t>Smartwatch</a:t>
            </a:r>
          </a:p>
          <a:p>
            <a:pPr/>
            <a:r>
              <a:t>Voice Devices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ds-ai-ki-raster.jpg" descr="ds-ai-ki-raster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845300" y="1291041"/>
            <a:ext cx="5295900" cy="7175501"/>
          </a:xfrm>
          <a:prstGeom prst="rect">
            <a:avLst/>
          </a:prstGeom>
        </p:spPr>
      </p:pic>
      <p:sp>
        <p:nvSpPr>
          <p:cNvPr id="179" name="Intellig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Intelligence</a:t>
            </a:r>
          </a:p>
        </p:txBody>
      </p:sp>
      <p:sp>
        <p:nvSpPr>
          <p:cNvPr id="180" name="Tim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</a:t>
            </a:r>
          </a:p>
          <a:p>
            <a:pPr/>
            <a:r>
              <a:t>Location</a:t>
            </a:r>
          </a:p>
          <a:p>
            <a:pPr/>
            <a:r>
              <a:t>Experts</a:t>
            </a:r>
          </a:p>
          <a:p>
            <a:pPr/>
            <a:r>
              <a:t>History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ds-ai-ki-raster.jpg" descr="ds-ai-ki-raster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845300" y="1291041"/>
            <a:ext cx="5295900" cy="7175501"/>
          </a:xfrm>
          <a:prstGeom prst="rect">
            <a:avLst/>
          </a:prstGeom>
        </p:spPr>
      </p:pic>
      <p:sp>
        <p:nvSpPr>
          <p:cNvPr id="183" name="Intellig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Intelligence</a:t>
            </a:r>
          </a:p>
        </p:txBody>
      </p:sp>
      <p:sp>
        <p:nvSpPr>
          <p:cNvPr id="184" name="Tim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B00"/>
                </a:solidFill>
              </a:defRPr>
            </a:pPr>
            <a:r>
              <a:t>Time</a:t>
            </a:r>
          </a:p>
          <a:p>
            <a:pPr/>
            <a:r>
              <a:t>Location</a:t>
            </a:r>
          </a:p>
          <a:p>
            <a:pPr>
              <a:defRPr>
                <a:solidFill>
                  <a:srgbClr val="A3AB00"/>
                </a:solidFill>
              </a:defRPr>
            </a:pPr>
            <a:r>
              <a:t>Experts</a:t>
            </a:r>
          </a:p>
          <a:p>
            <a:pPr/>
            <a:r>
              <a:t>History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report-survey-apps-mobile.png" descr="report-survey-apps-mobil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682234" y="2755229"/>
            <a:ext cx="6939053" cy="277562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Integ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Integration</a:t>
            </a:r>
          </a:p>
        </p:txBody>
      </p:sp>
      <p:sp>
        <p:nvSpPr>
          <p:cNvPr id="188" name="Outlook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Outlook</a:t>
            </a:r>
          </a:p>
          <a:p>
            <a:pPr/>
            <a:r>
              <a:t>Cisco Spark</a:t>
            </a:r>
          </a:p>
          <a:p>
            <a:pPr/>
            <a:r>
              <a:t>Confluence</a:t>
            </a:r>
          </a:p>
          <a:p>
            <a:pPr/>
            <a:r>
              <a:t>Traditional Rooms</a:t>
            </a:r>
          </a:p>
        </p:txBody>
      </p:sp>
      <p:pic>
        <p:nvPicPr>
          <p:cNvPr id="189" name="besprechungsraum.jpeg" descr="besprechungsraum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20993" y="6067609"/>
            <a:ext cx="3492501" cy="232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lfred The butl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Alfred The butler</a:t>
            </a:r>
          </a:p>
        </p:txBody>
      </p:sp>
      <p:sp>
        <p:nvSpPr>
          <p:cNvPr id="192" name="Showcas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Showcase…</a:t>
            </a:r>
          </a:p>
        </p:txBody>
      </p:sp>
      <p:pic>
        <p:nvPicPr>
          <p:cNvPr id="193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5510" y="1079867"/>
            <a:ext cx="3870393" cy="7619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Blueprint">
  <a:themeElements>
    <a:clrScheme name="Blueprint">
      <a:dk1>
        <a:srgbClr val="AB7655"/>
      </a:dk1>
      <a:lt1>
        <a:srgbClr val="558AAB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ueprint">
  <a:themeElements>
    <a:clrScheme name="Bluepri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