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A8A8E-4E3C-41DD-8B61-0C431AF8A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CCEF3-1A72-4AAB-87D8-EB0BE6B1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F2C1D-6F55-4BAA-BB59-099380AF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EAFFA-AD17-44FA-A21A-23332799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F0BB81-6408-46DC-B1AC-49BDE8BB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37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007D-0078-4FDC-A17C-75B47AB8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E1475F-C32E-440F-8920-7576ECD8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B9520D-68E7-4CD5-8142-2492D964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8745B3-6BA4-498A-BE59-582EC280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076F8D-C81A-4637-AC5D-030A9932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98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5C715-DAC8-46D6-B39A-31ED74325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0B369E-28CE-4945-A8B6-9A81559A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EB268E-CEA6-47C7-A517-5A9F2C60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A3CA30-E70F-48CA-8E32-D5C043A0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CADE8-D7EF-4933-9CF0-A71A41FD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33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6701B-30A4-452B-85F1-C907732A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60C1-A5B0-49EF-8697-07184BB5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981AC-BE7F-4388-ACA4-5D62BD45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221DD-5A41-4A8C-B90E-E5B56BC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8A27E-75E0-485E-82C8-5BABFD5C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60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BE373-299F-49BD-A35F-E024B02E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905455-7DF9-4628-818C-DA2B59306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E4FD50-9728-4D71-9920-459F38E1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B04B9C-814C-46DF-8AA5-69E038EA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36EE7-13D1-4FE4-BE79-4B3DD66E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4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FBA0A-82EC-4AD1-B7F2-130C2F34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19D80-BF59-4FF0-A9CB-D297C1426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4DC34-C716-4F4D-871F-2EF315CB1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21F47A-6304-42B4-A850-B325C228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F0A073-8B2B-4CFE-81D0-53B62B32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4C0DAD-25A5-4EB0-87CF-9639AC22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74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89FA2-C724-4E20-B797-699E5ED9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D5D9DD-D2A1-436D-BF66-A1EB9AC54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0D31B3-E46A-4E3F-88EA-EBAF0C67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76A05C-221D-4378-975A-7B6B9D051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CD0AF2-32AF-4E32-AF62-54B98CA6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544ACE-CCEA-438F-AEB8-FF9081A6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45FC51-8A44-41A5-97E0-BDD394FA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9C0229-24B3-4504-8BDF-B817A16F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83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8969F-8290-4A9D-A2AD-EC2218CE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BC89E2-421A-4E2F-BDAB-F40B63C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975E68-3C5E-49D1-B47C-1B85C695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B4A989-09E0-4F8B-A4F9-83127BF8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52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43F185-EDC6-4B59-9DE4-D4C4A7D0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17138C-9A9A-4152-9892-AD173378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9AA3D-54B4-4036-B74A-32CC6F0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5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B58A6-5A01-4B2E-BCF0-B29718E4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C47F7-CFC4-47DD-A6EF-5370315C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92F05E-7B80-44C2-A16B-77BC5E68B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242BE5-EA50-41F4-99CF-2A502B82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DB5009-50B1-4837-8578-B6A91D3D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1EC25-44FA-45F3-A2AA-95E62AC5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47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0253E-A138-4F5D-BC79-7A817494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66A5BA-59FC-4562-ABD0-636F5BB16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BD2E9-771A-4044-85DB-D81D07E5F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E05EA3-A880-492B-B41A-18B699B1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677E45-C5BB-43A6-BC74-60E52E4D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1AE473-9ED4-4C7C-8432-6F104256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25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1F4CFA-E7F3-46B1-8AB2-C426DAF8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7C73B7-2210-48DC-A37F-3DECB458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9C52C-A556-4F15-8AE8-D7C98021B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EAB87-3D26-4D9D-9F29-59E815907FB6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3CF22-3AA8-4E80-86D0-8A8782810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98273-B6BC-48A7-840C-7E787B1F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0701-D2F8-4AA1-A066-AC8D7DAA8A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7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11A8B13-5A3E-4417-98E5-3503A8377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1" y="165493"/>
            <a:ext cx="3121923" cy="63150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04211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Edinaldo Santos</dc:creator>
  <cp:lastModifiedBy>Edinaldo Santos</cp:lastModifiedBy>
  <cp:revision>1</cp:revision>
  <dcterms:created xsi:type="dcterms:W3CDTF">2021-06-08T01:46:33Z</dcterms:created>
  <dcterms:modified xsi:type="dcterms:W3CDTF">2021-06-08T01:46:51Z</dcterms:modified>
</cp:coreProperties>
</file>