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275" r:id="rId4"/>
    <p:sldId id="282" r:id="rId5"/>
    <p:sldId id="281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5"/>
    <a:srgbClr val="333238"/>
    <a:srgbClr val="F3F0E6"/>
    <a:srgbClr val="13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8"/>
    <p:restoredTop sz="91060"/>
  </p:normalViewPr>
  <p:slideViewPr>
    <p:cSldViewPr snapToGrid="0" snapToObjects="1">
      <p:cViewPr>
        <p:scale>
          <a:sx n="110" d="100"/>
          <a:sy n="110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BD92-DD1E-6447-9825-438C3467A038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40F8-3EBF-1146-86FE-8029DA0F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B4B-3B91-414C-B6CE-94C27B33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5E6D-1E4C-764B-A6FA-66C2CE09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CB5C-B9AB-6B4C-857F-D081D722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F16F-2B7A-5841-B9F1-6681A89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C2EF-5D18-8245-B2E2-6912CAB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061-E957-F24C-B827-C631C55B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9BC0-C323-2442-87AA-10FE3145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8B58-9F8E-574C-BF0B-C4F2501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D5F4-4167-CF4C-9B8C-5D19DEF9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6B2A-CE59-B847-B3C6-796B2243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FB5E6-EB58-9B45-942E-6B94363A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8BF5-00D5-B743-B93B-8C2436B8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CEEE-19B7-E641-B338-BC2C5E2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204-50A9-5D4E-9BCF-F0FDDD0A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E23E-7075-EA45-B213-8801B479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D92-F212-1A48-BCAA-ADDE84FB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9D5-C8B3-054A-BC1A-F859E15A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DF85-F5FE-6445-AA8A-1F8882B9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D7D-D604-604E-8241-FBAB5B0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8788-8A0E-C442-B550-362E524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2BE-ADCD-7D4B-9E7A-9425D6B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23CE-0C5C-D549-8368-5E8F9489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C886-F761-3640-B4B7-BBB6A351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76F3-C947-314E-8F3F-AA632A5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65EF-A28E-2E4C-BA75-6F5BCA8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8B1-3F1B-CC48-B93E-FC13A16C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631"/>
            <a:ext cx="5181600" cy="49043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7FD3-8EDD-A344-8842-14B0EF24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631"/>
            <a:ext cx="5181600" cy="4904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9595-5BB6-644B-89FA-B57E5941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1AAB-8024-BA47-AF85-B24E195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3155-CB61-9C4F-96B3-B4F60DDE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D33E94-1AB3-3844-A7F7-B7409B22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1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5ED9-CC85-7241-BFF1-E9B66E1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B041-107B-CD43-B0EF-068368B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7BE6-E23E-9D42-A88E-4447593B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DD72-3370-724B-9655-CF0D90EF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1340-C284-7E47-8958-C84030BBD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FF5B-A160-2945-8928-1DDF8C0E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AA6AF-FB24-DE48-8A73-A8B8269F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E429-5529-D740-8869-869A038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2B0E-950F-6E48-9329-8C99938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8146-FE97-034D-BF0C-D35FEAA1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4DF2-0518-914B-901A-F0AC2EEC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3884-0498-9B4C-A71E-6C72FE4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07D8-F756-AF4F-92A0-5C6E2C2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B534B-5CE2-D34F-867D-4571D0B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624C-D65D-9142-8CA3-B08DE98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0A6-5FCB-4946-BC96-66B75CE4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E1-7011-3B4C-BB7F-69B9D71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0262F-6048-644A-B82C-1A871242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8B0D-B530-4043-B8E5-08F147E5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D305-04B7-EB4E-A5B5-236591B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9FA7-E1A2-C14B-AB05-BEC9C9C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CBF-88A5-334D-B941-61CAA9D8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7F7A6-6E65-C14C-A018-41313EAA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6529-64DD-DF4B-B339-DA10E596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9C1B-E3C2-E041-898F-7AAFDC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2E7-5115-BB46-B806-F6BD31E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CEEF-E69C-144C-9D81-AA3A5CC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2A5BA-FD0D-7D4E-9C28-4BBBD1B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F12-0A3C-3D4D-9159-C47AED4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A67-B46E-A04D-A103-46F760B2A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C38D-8EEC-B843-A393-35FCE7D5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64F-A584-E94C-9338-94177BDA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9C4-F07D-F84C-B834-5833A337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450846"/>
            <a:ext cx="10239375" cy="2349505"/>
          </a:xfrm>
        </p:spPr>
        <p:txBody>
          <a:bodyPr>
            <a:normAutofit/>
          </a:bodyPr>
          <a:lstStyle/>
          <a:p>
            <a:r>
              <a:rPr lang="en-US" dirty="0"/>
              <a:t>Advanced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A1F1-DF37-0F4C-A5FA-54CBBBD2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7684"/>
            <a:ext cx="9144000" cy="1655762"/>
          </a:xfrm>
        </p:spPr>
        <p:txBody>
          <a:bodyPr>
            <a:normAutofit/>
          </a:bodyPr>
          <a:lstStyle/>
          <a:p>
            <a:pPr marR="0">
              <a:spcAft>
                <a:spcPts val="0"/>
              </a:spcAft>
            </a:pPr>
            <a:r>
              <a:rPr lang="en-US" dirty="0" err="1"/>
              <a:t>Etana</a:t>
            </a:r>
            <a:r>
              <a:rPr lang="en-US" dirty="0"/>
              <a:t> </a:t>
            </a:r>
            <a:r>
              <a:rPr lang="en-US" dirty="0" err="1"/>
              <a:t>Disasa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College of Computer &amp; Information Sciences</a:t>
            </a:r>
          </a:p>
          <a:p>
            <a:pPr marR="0">
              <a:spcAft>
                <a:spcPts val="0"/>
              </a:spcAft>
            </a:pPr>
            <a:r>
              <a:rPr lang="en-US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07CA-1989-2EAF-C472-E3E76A0E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55A2-EAB3-5E3B-3061-6BCBE0D6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“Drug Poisoning Mortality by County: United States” was retrieved from CDC Data. </a:t>
            </a:r>
          </a:p>
          <a:p>
            <a:r>
              <a:rPr lang="en-US" dirty="0"/>
              <a:t>It includes several data points including death rates by country which could also be grouped by state and geographical classification. </a:t>
            </a:r>
          </a:p>
          <a:p>
            <a:r>
              <a:rPr lang="en-US" dirty="0"/>
              <a:t>The data accounts for a time frame from 2003 – 2020</a:t>
            </a:r>
          </a:p>
        </p:txBody>
      </p:sp>
    </p:spTree>
    <p:extLst>
      <p:ext uri="{BB962C8B-B14F-4D97-AF65-F5344CB8AC3E}">
        <p14:creationId xmlns:p14="http://schemas.microsoft.com/office/powerpoint/2010/main" val="7247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Average Drug Poison Death Rate by County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7861300" y="1306582"/>
            <a:ext cx="3940175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Figure 1 displays an 18 years average drug poisoning death rate (death rate) across the united states by each county.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This choropleth map displays that certain regions in the south western and mid east United States have witnessed higher death rates.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It is also visible that the center of the country (vertically) appear to have lower death rates.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99380-FBDA-B744-D47D-A7741BBBD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/>
          <a:stretch/>
        </p:blipFill>
        <p:spPr>
          <a:xfrm>
            <a:off x="390525" y="1306582"/>
            <a:ext cx="7324725" cy="37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Traffic Volume on Holidays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5792415" y="1093244"/>
            <a:ext cx="5999191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After more data analysis, this heat map is populated with death rate (drug poisoning) across the U.S. states and territories from 2023 – 2020.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It is evident that across the united states, the death rate has increased.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In particular, District of Columbia and West Virginia have witnessed significant increase. 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716D5-1F11-1D5D-A372-EBEA44747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9" b="8670"/>
          <a:stretch/>
        </p:blipFill>
        <p:spPr>
          <a:xfrm>
            <a:off x="1677615" y="881148"/>
            <a:ext cx="4114800" cy="57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Traffic Volume in Different Weather Conditions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7672388" y="1306582"/>
            <a:ext cx="4129087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Another matrix included in this dataset was geographical classification.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This line chart shows that over the time span of 2003-2020, all geographical class has shown an uptick in death rate.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Large Central Metro areas witness the highest average death rate.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2D3AE-71F0-74B2-F6E0-1187C0A6B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 r="6495"/>
          <a:stretch/>
        </p:blipFill>
        <p:spPr>
          <a:xfrm>
            <a:off x="566737" y="1093244"/>
            <a:ext cx="6819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5D0-40E9-AC11-26BF-02518C2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18E-3E4B-0EA1-7974-136B518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poisoning death rate (death rate) across the United States shows a continuous increate across the country. </a:t>
            </a:r>
          </a:p>
          <a:p>
            <a:r>
              <a:rPr lang="en-US" dirty="0"/>
              <a:t>Certain counties particularly in the south west and mid east of the country has experienced more rate. </a:t>
            </a:r>
          </a:p>
          <a:p>
            <a:r>
              <a:rPr lang="en-US" dirty="0"/>
              <a:t>Nevertheless, when the data is grouped by states, each state has shown witnessed increased death rates. </a:t>
            </a:r>
          </a:p>
          <a:p>
            <a:r>
              <a:rPr lang="en-US" dirty="0"/>
              <a:t>Unlike popular assumption, the increase wasn’t just an urban issue. Across all geographical classification, death rate has increased.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334</Words>
  <Application>Microsoft Macintosh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Advanced Data Visualization</vt:lpstr>
      <vt:lpstr>Introduction</vt:lpstr>
      <vt:lpstr>Average Drug Poison Death Rate by County</vt:lpstr>
      <vt:lpstr>Traffic Volume on Holidays</vt:lpstr>
      <vt:lpstr>Traffic Volume in Different Weather Conditions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Etana C. Disasa</dc:creator>
  <cp:lastModifiedBy>Etana C. Disasa</cp:lastModifiedBy>
  <cp:revision>25</cp:revision>
  <dcterms:created xsi:type="dcterms:W3CDTF">2022-09-13T14:55:14Z</dcterms:created>
  <dcterms:modified xsi:type="dcterms:W3CDTF">2022-10-15T07:52:44Z</dcterms:modified>
</cp:coreProperties>
</file>