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FD13-9B0D-4840-B48E-8F9C036DF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7DF22-50B8-435D-B618-6813B4A86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996B-AC1D-49BB-BEAF-4ABF285E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ECDD-8F18-4CCC-A7BA-D55A8F51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328A-8200-4737-A581-B7B5808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0419-C781-4C6A-A1A5-E4A591D7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C3FC8-3106-47E9-9291-46BD234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9738-ED12-4D95-9E67-CB537C6E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F702-CBC1-4699-857D-CE2042FA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62E3-E5E9-4DAC-AFA1-558C2B90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71BDB-20ED-4D2E-8960-B1D969C6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8F23A-3AF4-4C15-B60C-E4E76035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4303-869B-4B71-B111-07924E9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2CAF-EB73-4D41-85B7-DF32444F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288C-7BC7-41C4-9892-623D31B7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B7C4-DDF9-483D-87B3-192D534E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A6FF-DAA8-4BD7-8D4F-15BF9A21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59B8-7C7A-46FA-8B6B-B0AA3766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ADF4-194A-40F2-8690-A973C6FC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4E07-4336-4A96-999B-8C3CEEC2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3D1B-F5A4-4E8E-BA90-D545D76B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ACDB3-3760-4D56-BA0C-A502566F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1BFF-2E5A-4D05-95C5-B5EEC075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08EE-1567-40D2-9BCC-0ADFCEF5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6E65-2096-407F-866E-6CF0FA6F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4B9-9A7D-477E-8639-6F449B9F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397E-237F-4FCD-BB46-484B927F9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0EBFC-ECDB-4459-8CF1-ABE448BF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8407-75D9-4169-8DEA-7A8F2960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8DD13-E7F3-4548-BA67-02CE04D9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C539-8289-4FD2-868B-69EF3E89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EF06-C164-4EDC-81FD-853EEA66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D963-6FA8-47E6-AA81-41AB00AF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E0F0C-E57A-4D1B-8871-BD69AD28C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8EBA8-DCA4-4137-A1EA-68F1F88C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0B5CF-8BF1-4FBB-9F71-6244CD72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E108F-4111-42D9-B89A-2CA8794A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3C9FD-A7C0-4924-A7CF-B516BA4D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C33E5-DC7B-4762-89F6-7DAA96C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394B-1903-491A-98AB-BFBB7382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66307-930B-4EF1-B36E-6E5B0A65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E4359-A8A0-4E3E-945E-F3C30E4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DC09F-1EAB-40BC-8638-FF93B77E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1350A-6285-4FB5-8D3A-4335465F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A770-AF99-4B0F-8A8B-5F5E8886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6A6A-75F9-4071-B109-C6E9D9D7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0265-7CD0-40E4-AA4E-9AF26FF4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1D1D-663A-461B-8CA6-C7682FA0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26E62-7CD1-49E4-BC69-A2923B79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97C3-E58F-430D-9537-74B711E4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7363-CFA1-434C-ABE4-295CC4FB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4F5C-B345-4BD1-BE73-2DCA9B3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93FC-302B-4155-B006-C1ADACB1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B4E61-6E36-45A2-A60F-04FF806A9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542C-4B0F-450F-9123-3978AF12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434C-284F-4D9A-A68B-AC3A9C5C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0E1EC-7AD9-45B8-A8B4-60933E8F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FF6BB-9A80-4C2C-9C07-FCBAEC6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02595-B831-4D5F-8585-403CD00C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9A47-9276-4748-BE63-13F146B6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9656-7861-42FD-95B9-55E8547F3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F3A5-F0AE-4353-8835-B28E0960AE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D866-637E-4844-B220-DA89F1B82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F165-46CF-4BD9-A0F2-D76EED25E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D7A9-BA57-4C82-80B2-7B68989A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A5EBF62-5D2A-4EBF-9B8C-BE60D2333C6D}"/>
              </a:ext>
            </a:extLst>
          </p:cNvPr>
          <p:cNvGrpSpPr/>
          <p:nvPr/>
        </p:nvGrpSpPr>
        <p:grpSpPr>
          <a:xfrm>
            <a:off x="0" y="54864"/>
            <a:ext cx="12192000" cy="6748272"/>
            <a:chOff x="0" y="54864"/>
            <a:chExt cx="12192000" cy="674827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DE17DAF-1513-4D70-ADEE-73BC6947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864"/>
              <a:ext cx="12192000" cy="674827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E169F0-7A6E-4CF0-AD51-2ABCB642E873}"/>
                </a:ext>
              </a:extLst>
            </p:cNvPr>
            <p:cNvSpPr/>
            <p:nvPr/>
          </p:nvSpPr>
          <p:spPr>
            <a:xfrm>
              <a:off x="11402457" y="418641"/>
              <a:ext cx="363557" cy="3855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2B5AD3-03A2-444B-8AC3-ACA9625C0632}"/>
                </a:ext>
              </a:extLst>
            </p:cNvPr>
            <p:cNvSpPr/>
            <p:nvPr/>
          </p:nvSpPr>
          <p:spPr>
            <a:xfrm>
              <a:off x="10508254" y="418640"/>
              <a:ext cx="363557" cy="3855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24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Udayan Maurya</dc:creator>
  <cp:lastModifiedBy>Udayan Maurya</cp:lastModifiedBy>
  <cp:revision>2</cp:revision>
  <dcterms:created xsi:type="dcterms:W3CDTF">2020-04-02T15:28:21Z</dcterms:created>
  <dcterms:modified xsi:type="dcterms:W3CDTF">2020-04-02T15:31:37Z</dcterms:modified>
</cp:coreProperties>
</file>