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3" r:id="rId1"/>
  </p:sldMasterIdLst>
  <p:sldIdLst>
    <p:sldId id="256" r:id="rId2"/>
    <p:sldId id="258" r:id="rId3"/>
    <p:sldId id="257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3"/>
  </p:normalViewPr>
  <p:slideViewPr>
    <p:cSldViewPr snapToGrid="0" snapToObjects="1">
      <p:cViewPr varScale="1">
        <p:scale>
          <a:sx n="86" d="100"/>
          <a:sy n="86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DE4169-C1B7-4197-A656-A0BF0F2E5D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DD667497-16A3-4CFB-8D70-900C9E497FD2}">
      <dgm:prSet/>
      <dgm:spPr/>
      <dgm:t>
        <a:bodyPr/>
        <a:lstStyle/>
        <a:p>
          <a:r>
            <a:rPr lang="es-EC" b="1"/>
            <a:t>Clasificación de elementos:</a:t>
          </a:r>
          <a:r>
            <a:rPr lang="es-EC"/>
            <a:t>Esta API lee los contratos para identificar la información y las acciones necesarias, a nivel de  frase y las salidas JSON muestran lo que dice el contrato, a quien afecta y qué parte del acuerdo afecta.</a:t>
          </a:r>
          <a:endParaRPr lang="en-US"/>
        </a:p>
      </dgm:t>
    </dgm:pt>
    <dgm:pt modelId="{985C4409-CA8C-42B5-A2D2-E280281E84A0}" type="parTrans" cxnId="{9B78F3A7-6217-4EA9-A439-8EB8B2617398}">
      <dgm:prSet/>
      <dgm:spPr/>
      <dgm:t>
        <a:bodyPr/>
        <a:lstStyle/>
        <a:p>
          <a:endParaRPr lang="en-US"/>
        </a:p>
      </dgm:t>
    </dgm:pt>
    <dgm:pt modelId="{882F5B3A-613D-4B8D-8C8E-BA7F5E2CE093}" type="sibTrans" cxnId="{9B78F3A7-6217-4EA9-A439-8EB8B2617398}">
      <dgm:prSet/>
      <dgm:spPr/>
      <dgm:t>
        <a:bodyPr/>
        <a:lstStyle/>
        <a:p>
          <a:endParaRPr lang="en-US"/>
        </a:p>
      </dgm:t>
    </dgm:pt>
    <dgm:pt modelId="{D2FC1D64-1F16-451B-B034-5EDE58F93EE4}">
      <dgm:prSet/>
      <dgm:spPr/>
      <dgm:t>
        <a:bodyPr/>
        <a:lstStyle/>
        <a:p>
          <a:r>
            <a:rPr lang="es-EC" b="1"/>
            <a:t>Proceso de tablas:</a:t>
          </a:r>
          <a:r>
            <a:rPr lang="es-EC"/>
            <a:t>El proceso de tablas identifica la ubicación y el contexto de las tablas en los PDF y procesa los elementos y los atributos en las mismas, dando a los usuarios un mejor acceso a la información valiosa que dichas tablas contienen.</a:t>
          </a:r>
          <a:endParaRPr lang="en-US"/>
        </a:p>
      </dgm:t>
    </dgm:pt>
    <dgm:pt modelId="{EDEB0629-67DC-441F-BA7E-7A553385D81A}" type="parTrans" cxnId="{B9E07D2D-9224-4ABE-A207-F678D1DC4550}">
      <dgm:prSet/>
      <dgm:spPr/>
      <dgm:t>
        <a:bodyPr/>
        <a:lstStyle/>
        <a:p>
          <a:endParaRPr lang="en-US"/>
        </a:p>
      </dgm:t>
    </dgm:pt>
    <dgm:pt modelId="{32A2CE36-B5F2-489D-92B5-CA8537EA4E18}" type="sibTrans" cxnId="{B9E07D2D-9224-4ABE-A207-F678D1DC4550}">
      <dgm:prSet/>
      <dgm:spPr/>
      <dgm:t>
        <a:bodyPr/>
        <a:lstStyle/>
        <a:p>
          <a:endParaRPr lang="en-US"/>
        </a:p>
      </dgm:t>
    </dgm:pt>
    <dgm:pt modelId="{3258524B-7D66-4E3F-B471-AA2C3362139B}" type="pres">
      <dgm:prSet presAssocID="{44DE4169-C1B7-4197-A656-A0BF0F2E5DD7}" presName="root" presStyleCnt="0">
        <dgm:presLayoutVars>
          <dgm:dir/>
          <dgm:resizeHandles val="exact"/>
        </dgm:presLayoutVars>
      </dgm:prSet>
      <dgm:spPr/>
    </dgm:pt>
    <dgm:pt modelId="{6088BF85-4C04-4B75-BECD-D50099E8C791}" type="pres">
      <dgm:prSet presAssocID="{DD667497-16A3-4CFB-8D70-900C9E497FD2}" presName="compNode" presStyleCnt="0"/>
      <dgm:spPr/>
    </dgm:pt>
    <dgm:pt modelId="{FC5728DD-4A07-45AB-99C8-292D8C14F2D7}" type="pres">
      <dgm:prSet presAssocID="{DD667497-16A3-4CFB-8D70-900C9E497FD2}" presName="bgRect" presStyleLbl="bgShp" presStyleIdx="0" presStyleCnt="2"/>
      <dgm:spPr/>
    </dgm:pt>
    <dgm:pt modelId="{71E9E24D-3E93-4337-9B40-4710836F508D}" type="pres">
      <dgm:prSet presAssocID="{DD667497-16A3-4CFB-8D70-900C9E497FD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6BA3A833-A491-400F-8339-E66D8F5E9A16}" type="pres">
      <dgm:prSet presAssocID="{DD667497-16A3-4CFB-8D70-900C9E497FD2}" presName="spaceRect" presStyleCnt="0"/>
      <dgm:spPr/>
    </dgm:pt>
    <dgm:pt modelId="{8385AE58-D435-4C85-99A5-85074D30397C}" type="pres">
      <dgm:prSet presAssocID="{DD667497-16A3-4CFB-8D70-900C9E497FD2}" presName="parTx" presStyleLbl="revTx" presStyleIdx="0" presStyleCnt="2">
        <dgm:presLayoutVars>
          <dgm:chMax val="0"/>
          <dgm:chPref val="0"/>
        </dgm:presLayoutVars>
      </dgm:prSet>
      <dgm:spPr/>
    </dgm:pt>
    <dgm:pt modelId="{1DE01A25-8954-4021-B27F-A03F00DFC57B}" type="pres">
      <dgm:prSet presAssocID="{882F5B3A-613D-4B8D-8C8E-BA7F5E2CE093}" presName="sibTrans" presStyleCnt="0"/>
      <dgm:spPr/>
    </dgm:pt>
    <dgm:pt modelId="{8FF2049E-C704-4D2C-895D-C6EB5EE6EAF2}" type="pres">
      <dgm:prSet presAssocID="{D2FC1D64-1F16-451B-B034-5EDE58F93EE4}" presName="compNode" presStyleCnt="0"/>
      <dgm:spPr/>
    </dgm:pt>
    <dgm:pt modelId="{D6F1FD2A-66C9-47AB-9CFD-A8694A116A51}" type="pres">
      <dgm:prSet presAssocID="{D2FC1D64-1F16-451B-B034-5EDE58F93EE4}" presName="bgRect" presStyleLbl="bgShp" presStyleIdx="1" presStyleCnt="2"/>
      <dgm:spPr/>
    </dgm:pt>
    <dgm:pt modelId="{52E2ACB1-4A92-423E-A01A-F76BFD70DECF}" type="pres">
      <dgm:prSet presAssocID="{D2FC1D64-1F16-451B-B034-5EDE58F93EE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DAEF85EE-1515-409D-9023-7275C58EE503}" type="pres">
      <dgm:prSet presAssocID="{D2FC1D64-1F16-451B-B034-5EDE58F93EE4}" presName="spaceRect" presStyleCnt="0"/>
      <dgm:spPr/>
    </dgm:pt>
    <dgm:pt modelId="{6AD4F716-90D8-4F5B-B2BD-08377878468C}" type="pres">
      <dgm:prSet presAssocID="{D2FC1D64-1F16-451B-B034-5EDE58F93EE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9E07D2D-9224-4ABE-A207-F678D1DC4550}" srcId="{44DE4169-C1B7-4197-A656-A0BF0F2E5DD7}" destId="{D2FC1D64-1F16-451B-B034-5EDE58F93EE4}" srcOrd="1" destOrd="0" parTransId="{EDEB0629-67DC-441F-BA7E-7A553385D81A}" sibTransId="{32A2CE36-B5F2-489D-92B5-CA8537EA4E18}"/>
    <dgm:cxn modelId="{9B78F3A7-6217-4EA9-A439-8EB8B2617398}" srcId="{44DE4169-C1B7-4197-A656-A0BF0F2E5DD7}" destId="{DD667497-16A3-4CFB-8D70-900C9E497FD2}" srcOrd="0" destOrd="0" parTransId="{985C4409-CA8C-42B5-A2D2-E280281E84A0}" sibTransId="{882F5B3A-613D-4B8D-8C8E-BA7F5E2CE093}"/>
    <dgm:cxn modelId="{4B7D2CDD-97D1-594D-890B-77B9549D9DBD}" type="presOf" srcId="{D2FC1D64-1F16-451B-B034-5EDE58F93EE4}" destId="{6AD4F716-90D8-4F5B-B2BD-08377878468C}" srcOrd="0" destOrd="0" presId="urn:microsoft.com/office/officeart/2018/2/layout/IconVerticalSolidList"/>
    <dgm:cxn modelId="{3BF443E4-4895-F042-A3C7-C55668064B24}" type="presOf" srcId="{44DE4169-C1B7-4197-A656-A0BF0F2E5DD7}" destId="{3258524B-7D66-4E3F-B471-AA2C3362139B}" srcOrd="0" destOrd="0" presId="urn:microsoft.com/office/officeart/2018/2/layout/IconVerticalSolidList"/>
    <dgm:cxn modelId="{C43212FC-B0B4-9447-BCDA-55BF4C2A42E7}" type="presOf" srcId="{DD667497-16A3-4CFB-8D70-900C9E497FD2}" destId="{8385AE58-D435-4C85-99A5-85074D30397C}" srcOrd="0" destOrd="0" presId="urn:microsoft.com/office/officeart/2018/2/layout/IconVerticalSolidList"/>
    <dgm:cxn modelId="{94E743B0-8E0D-F64E-B6C6-ED7257720559}" type="presParOf" srcId="{3258524B-7D66-4E3F-B471-AA2C3362139B}" destId="{6088BF85-4C04-4B75-BECD-D50099E8C791}" srcOrd="0" destOrd="0" presId="urn:microsoft.com/office/officeart/2018/2/layout/IconVerticalSolidList"/>
    <dgm:cxn modelId="{4F25EEDB-6D6E-5D45-82F6-252EB983C27C}" type="presParOf" srcId="{6088BF85-4C04-4B75-BECD-D50099E8C791}" destId="{FC5728DD-4A07-45AB-99C8-292D8C14F2D7}" srcOrd="0" destOrd="0" presId="urn:microsoft.com/office/officeart/2018/2/layout/IconVerticalSolidList"/>
    <dgm:cxn modelId="{348E39C0-73E7-5249-AEC4-529B7FD7B71E}" type="presParOf" srcId="{6088BF85-4C04-4B75-BECD-D50099E8C791}" destId="{71E9E24D-3E93-4337-9B40-4710836F508D}" srcOrd="1" destOrd="0" presId="urn:microsoft.com/office/officeart/2018/2/layout/IconVerticalSolidList"/>
    <dgm:cxn modelId="{DFDD3A22-A273-9C4C-8068-C9392BED6EDE}" type="presParOf" srcId="{6088BF85-4C04-4B75-BECD-D50099E8C791}" destId="{6BA3A833-A491-400F-8339-E66D8F5E9A16}" srcOrd="2" destOrd="0" presId="urn:microsoft.com/office/officeart/2018/2/layout/IconVerticalSolidList"/>
    <dgm:cxn modelId="{0337B0A2-5021-4C45-8117-BED173A4A33E}" type="presParOf" srcId="{6088BF85-4C04-4B75-BECD-D50099E8C791}" destId="{8385AE58-D435-4C85-99A5-85074D30397C}" srcOrd="3" destOrd="0" presId="urn:microsoft.com/office/officeart/2018/2/layout/IconVerticalSolidList"/>
    <dgm:cxn modelId="{182EA130-492C-244E-B58B-2BCA1F2AC542}" type="presParOf" srcId="{3258524B-7D66-4E3F-B471-AA2C3362139B}" destId="{1DE01A25-8954-4021-B27F-A03F00DFC57B}" srcOrd="1" destOrd="0" presId="urn:microsoft.com/office/officeart/2018/2/layout/IconVerticalSolidList"/>
    <dgm:cxn modelId="{A3986EB0-79C6-D647-A01C-DB8683F34A1C}" type="presParOf" srcId="{3258524B-7D66-4E3F-B471-AA2C3362139B}" destId="{8FF2049E-C704-4D2C-895D-C6EB5EE6EAF2}" srcOrd="2" destOrd="0" presId="urn:microsoft.com/office/officeart/2018/2/layout/IconVerticalSolidList"/>
    <dgm:cxn modelId="{94B7CC20-4407-C442-88E0-98B1EEFC858D}" type="presParOf" srcId="{8FF2049E-C704-4D2C-895D-C6EB5EE6EAF2}" destId="{D6F1FD2A-66C9-47AB-9CFD-A8694A116A51}" srcOrd="0" destOrd="0" presId="urn:microsoft.com/office/officeart/2018/2/layout/IconVerticalSolidList"/>
    <dgm:cxn modelId="{FAC84FD6-D687-1342-8DA1-F9019C20ABD5}" type="presParOf" srcId="{8FF2049E-C704-4D2C-895D-C6EB5EE6EAF2}" destId="{52E2ACB1-4A92-423E-A01A-F76BFD70DECF}" srcOrd="1" destOrd="0" presId="urn:microsoft.com/office/officeart/2018/2/layout/IconVerticalSolidList"/>
    <dgm:cxn modelId="{2CC4AC66-3D4B-9342-8BF3-65E869C92D3C}" type="presParOf" srcId="{8FF2049E-C704-4D2C-895D-C6EB5EE6EAF2}" destId="{DAEF85EE-1515-409D-9023-7275C58EE503}" srcOrd="2" destOrd="0" presId="urn:microsoft.com/office/officeart/2018/2/layout/IconVerticalSolidList"/>
    <dgm:cxn modelId="{DFAA71CD-B7CF-F64C-86E3-4AD4B12249E3}" type="presParOf" srcId="{8FF2049E-C704-4D2C-895D-C6EB5EE6EAF2}" destId="{6AD4F716-90D8-4F5B-B2BD-0837787846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25E100-4B81-4E9A-947D-535704E09E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0BA3C69-B250-433F-B6D8-E342D55DD50C}">
      <dgm:prSet/>
      <dgm:spPr/>
      <dgm:t>
        <a:bodyPr/>
        <a:lstStyle/>
        <a:p>
          <a:r>
            <a:rPr lang="es-EC" b="1" dirty="0"/>
            <a:t>Comparar: </a:t>
          </a:r>
          <a:r>
            <a:rPr lang="es-EC" dirty="0"/>
            <a:t>Esta  API pueden analizar dos contratos similares y encontrar las pequeñas diferencias que en siertos ambitos pueden significar los mayores riesgos en el contrato.</a:t>
          </a:r>
          <a:endParaRPr lang="en-US" dirty="0"/>
        </a:p>
      </dgm:t>
    </dgm:pt>
    <dgm:pt modelId="{5BC531C9-63B1-48A8-B5F7-7381BF54421C}" type="parTrans" cxnId="{A33930DF-E858-46FE-B475-115C6B534867}">
      <dgm:prSet/>
      <dgm:spPr/>
      <dgm:t>
        <a:bodyPr/>
        <a:lstStyle/>
        <a:p>
          <a:endParaRPr lang="en-US"/>
        </a:p>
      </dgm:t>
    </dgm:pt>
    <dgm:pt modelId="{D00EA334-39E1-4DDB-BA51-02E4AC272155}" type="sibTrans" cxnId="{A33930DF-E858-46FE-B475-115C6B534867}">
      <dgm:prSet/>
      <dgm:spPr/>
      <dgm:t>
        <a:bodyPr/>
        <a:lstStyle/>
        <a:p>
          <a:endParaRPr lang="en-US"/>
        </a:p>
      </dgm:t>
    </dgm:pt>
    <dgm:pt modelId="{71520BE8-B000-471E-9254-620BAB85C8B3}">
      <dgm:prSet/>
      <dgm:spPr/>
      <dgm:t>
        <a:bodyPr/>
        <a:lstStyle/>
        <a:p>
          <a:r>
            <a:rPr lang="es-EC" b="1" dirty="0"/>
            <a:t>Visualizador de documentos/Recopilación de comentarios: </a:t>
          </a:r>
          <a:r>
            <a:rPr lang="es-EC" dirty="0"/>
            <a:t>Esta  herramienta también ofrece una interfaz gráfica de usuario , que permite a los SME navegar con facilidad por los documentos analizados y crear casos de uso valiosos de las salidas de los motores .</a:t>
          </a:r>
          <a:endParaRPr lang="en-US" dirty="0"/>
        </a:p>
      </dgm:t>
    </dgm:pt>
    <dgm:pt modelId="{5931E2FF-2BA6-468E-99B2-A90E97FD7711}" type="parTrans" cxnId="{6D7CCEC2-8883-4B29-A7B7-7BA4D29EC1BE}">
      <dgm:prSet/>
      <dgm:spPr/>
      <dgm:t>
        <a:bodyPr/>
        <a:lstStyle/>
        <a:p>
          <a:endParaRPr lang="en-US"/>
        </a:p>
      </dgm:t>
    </dgm:pt>
    <dgm:pt modelId="{43381EA0-FCD7-470C-BCFD-D459A5F05E07}" type="sibTrans" cxnId="{6D7CCEC2-8883-4B29-A7B7-7BA4D29EC1BE}">
      <dgm:prSet/>
      <dgm:spPr/>
      <dgm:t>
        <a:bodyPr/>
        <a:lstStyle/>
        <a:p>
          <a:endParaRPr lang="en-US"/>
        </a:p>
      </dgm:t>
    </dgm:pt>
    <dgm:pt modelId="{F4CA929C-2A4B-4ED7-A677-BAE2AFBD70FC}" type="pres">
      <dgm:prSet presAssocID="{5725E100-4B81-4E9A-947D-535704E09E4B}" presName="root" presStyleCnt="0">
        <dgm:presLayoutVars>
          <dgm:dir/>
          <dgm:resizeHandles val="exact"/>
        </dgm:presLayoutVars>
      </dgm:prSet>
      <dgm:spPr/>
    </dgm:pt>
    <dgm:pt modelId="{93B3673B-5F4B-4B2B-A6A0-DAD9F467C39A}" type="pres">
      <dgm:prSet presAssocID="{20BA3C69-B250-433F-B6D8-E342D55DD50C}" presName="compNode" presStyleCnt="0"/>
      <dgm:spPr/>
    </dgm:pt>
    <dgm:pt modelId="{95475FA1-EF13-4D96-8830-9491B7E20F55}" type="pres">
      <dgm:prSet presAssocID="{20BA3C69-B250-433F-B6D8-E342D55DD50C}" presName="bgRect" presStyleLbl="bgShp" presStyleIdx="0" presStyleCnt="2"/>
      <dgm:spPr/>
    </dgm:pt>
    <dgm:pt modelId="{622E1099-55E0-4048-9FF6-49C88F3558F0}" type="pres">
      <dgm:prSet presAssocID="{20BA3C69-B250-433F-B6D8-E342D55DD50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04CB0A9-873C-4F1D-9DA6-24BE47FE844F}" type="pres">
      <dgm:prSet presAssocID="{20BA3C69-B250-433F-B6D8-E342D55DD50C}" presName="spaceRect" presStyleCnt="0"/>
      <dgm:spPr/>
    </dgm:pt>
    <dgm:pt modelId="{C08EDCC0-CCE8-40BB-8CA3-791CFFEF67D0}" type="pres">
      <dgm:prSet presAssocID="{20BA3C69-B250-433F-B6D8-E342D55DD50C}" presName="parTx" presStyleLbl="revTx" presStyleIdx="0" presStyleCnt="2">
        <dgm:presLayoutVars>
          <dgm:chMax val="0"/>
          <dgm:chPref val="0"/>
        </dgm:presLayoutVars>
      </dgm:prSet>
      <dgm:spPr/>
    </dgm:pt>
    <dgm:pt modelId="{E95F1A23-6AFA-4469-9979-C6CA07BC53DC}" type="pres">
      <dgm:prSet presAssocID="{D00EA334-39E1-4DDB-BA51-02E4AC272155}" presName="sibTrans" presStyleCnt="0"/>
      <dgm:spPr/>
    </dgm:pt>
    <dgm:pt modelId="{4F17BC24-2EC4-4608-B8ED-AC4B1336A377}" type="pres">
      <dgm:prSet presAssocID="{71520BE8-B000-471E-9254-620BAB85C8B3}" presName="compNode" presStyleCnt="0"/>
      <dgm:spPr/>
    </dgm:pt>
    <dgm:pt modelId="{E05A78E4-1FAF-4DBF-A656-7A8ABE930244}" type="pres">
      <dgm:prSet presAssocID="{71520BE8-B000-471E-9254-620BAB85C8B3}" presName="bgRect" presStyleLbl="bgShp" presStyleIdx="1" presStyleCnt="2"/>
      <dgm:spPr/>
    </dgm:pt>
    <dgm:pt modelId="{62C9DFF2-4AA3-491F-90E3-DB9402655E39}" type="pres">
      <dgm:prSet presAssocID="{71520BE8-B000-471E-9254-620BAB85C8B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2B40A8E7-D437-4543-9A40-BB3F4655F411}" type="pres">
      <dgm:prSet presAssocID="{71520BE8-B000-471E-9254-620BAB85C8B3}" presName="spaceRect" presStyleCnt="0"/>
      <dgm:spPr/>
    </dgm:pt>
    <dgm:pt modelId="{CDE92153-5B20-4726-8CAF-7A608EB2C8D7}" type="pres">
      <dgm:prSet presAssocID="{71520BE8-B000-471E-9254-620BAB85C8B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9646910-8B0B-4043-81C1-2906C33A2AD8}" type="presOf" srcId="{71520BE8-B000-471E-9254-620BAB85C8B3}" destId="{CDE92153-5B20-4726-8CAF-7A608EB2C8D7}" srcOrd="0" destOrd="0" presId="urn:microsoft.com/office/officeart/2018/2/layout/IconVerticalSolidList"/>
    <dgm:cxn modelId="{581F0541-7372-44FD-8B81-95CA08B126AC}" type="presOf" srcId="{20BA3C69-B250-433F-B6D8-E342D55DD50C}" destId="{C08EDCC0-CCE8-40BB-8CA3-791CFFEF67D0}" srcOrd="0" destOrd="0" presId="urn:microsoft.com/office/officeart/2018/2/layout/IconVerticalSolidList"/>
    <dgm:cxn modelId="{64AF2A93-2099-459D-B7FF-EFCA43428984}" type="presOf" srcId="{5725E100-4B81-4E9A-947D-535704E09E4B}" destId="{F4CA929C-2A4B-4ED7-A677-BAE2AFBD70FC}" srcOrd="0" destOrd="0" presId="urn:microsoft.com/office/officeart/2018/2/layout/IconVerticalSolidList"/>
    <dgm:cxn modelId="{6D7CCEC2-8883-4B29-A7B7-7BA4D29EC1BE}" srcId="{5725E100-4B81-4E9A-947D-535704E09E4B}" destId="{71520BE8-B000-471E-9254-620BAB85C8B3}" srcOrd="1" destOrd="0" parTransId="{5931E2FF-2BA6-468E-99B2-A90E97FD7711}" sibTransId="{43381EA0-FCD7-470C-BCFD-D459A5F05E07}"/>
    <dgm:cxn modelId="{A33930DF-E858-46FE-B475-115C6B534867}" srcId="{5725E100-4B81-4E9A-947D-535704E09E4B}" destId="{20BA3C69-B250-433F-B6D8-E342D55DD50C}" srcOrd="0" destOrd="0" parTransId="{5BC531C9-63B1-48A8-B5F7-7381BF54421C}" sibTransId="{D00EA334-39E1-4DDB-BA51-02E4AC272155}"/>
    <dgm:cxn modelId="{F2C1A841-2367-4612-8014-80F32086B57F}" type="presParOf" srcId="{F4CA929C-2A4B-4ED7-A677-BAE2AFBD70FC}" destId="{93B3673B-5F4B-4B2B-A6A0-DAD9F467C39A}" srcOrd="0" destOrd="0" presId="urn:microsoft.com/office/officeart/2018/2/layout/IconVerticalSolidList"/>
    <dgm:cxn modelId="{64AC9992-382C-4D80-9ACE-0FF414DAF752}" type="presParOf" srcId="{93B3673B-5F4B-4B2B-A6A0-DAD9F467C39A}" destId="{95475FA1-EF13-4D96-8830-9491B7E20F55}" srcOrd="0" destOrd="0" presId="urn:microsoft.com/office/officeart/2018/2/layout/IconVerticalSolidList"/>
    <dgm:cxn modelId="{0B253768-A236-47DC-B46F-7AF04E16536E}" type="presParOf" srcId="{93B3673B-5F4B-4B2B-A6A0-DAD9F467C39A}" destId="{622E1099-55E0-4048-9FF6-49C88F3558F0}" srcOrd="1" destOrd="0" presId="urn:microsoft.com/office/officeart/2018/2/layout/IconVerticalSolidList"/>
    <dgm:cxn modelId="{905163DB-47AC-4C4F-9784-63A1083FBAE8}" type="presParOf" srcId="{93B3673B-5F4B-4B2B-A6A0-DAD9F467C39A}" destId="{904CB0A9-873C-4F1D-9DA6-24BE47FE844F}" srcOrd="2" destOrd="0" presId="urn:microsoft.com/office/officeart/2018/2/layout/IconVerticalSolidList"/>
    <dgm:cxn modelId="{C34D937E-D9E5-4896-92C5-2051C73D7D71}" type="presParOf" srcId="{93B3673B-5F4B-4B2B-A6A0-DAD9F467C39A}" destId="{C08EDCC0-CCE8-40BB-8CA3-791CFFEF67D0}" srcOrd="3" destOrd="0" presId="urn:microsoft.com/office/officeart/2018/2/layout/IconVerticalSolidList"/>
    <dgm:cxn modelId="{07554188-7FFF-40C7-A8B0-A104851E5D62}" type="presParOf" srcId="{F4CA929C-2A4B-4ED7-A677-BAE2AFBD70FC}" destId="{E95F1A23-6AFA-4469-9979-C6CA07BC53DC}" srcOrd="1" destOrd="0" presId="urn:microsoft.com/office/officeart/2018/2/layout/IconVerticalSolidList"/>
    <dgm:cxn modelId="{29E5D479-2156-4C3D-9DCC-ABBA567AF753}" type="presParOf" srcId="{F4CA929C-2A4B-4ED7-A677-BAE2AFBD70FC}" destId="{4F17BC24-2EC4-4608-B8ED-AC4B1336A377}" srcOrd="2" destOrd="0" presId="urn:microsoft.com/office/officeart/2018/2/layout/IconVerticalSolidList"/>
    <dgm:cxn modelId="{9DFC274F-15B1-46CA-8B66-63EEA1ECFDF9}" type="presParOf" srcId="{4F17BC24-2EC4-4608-B8ED-AC4B1336A377}" destId="{E05A78E4-1FAF-4DBF-A656-7A8ABE930244}" srcOrd="0" destOrd="0" presId="urn:microsoft.com/office/officeart/2018/2/layout/IconVerticalSolidList"/>
    <dgm:cxn modelId="{1EAA2B12-2452-47C0-AB03-550388D39CF6}" type="presParOf" srcId="{4F17BC24-2EC4-4608-B8ED-AC4B1336A377}" destId="{62C9DFF2-4AA3-491F-90E3-DB9402655E39}" srcOrd="1" destOrd="0" presId="urn:microsoft.com/office/officeart/2018/2/layout/IconVerticalSolidList"/>
    <dgm:cxn modelId="{D9752828-B1C6-4450-802E-27E86D21D205}" type="presParOf" srcId="{4F17BC24-2EC4-4608-B8ED-AC4B1336A377}" destId="{2B40A8E7-D437-4543-9A40-BB3F4655F411}" srcOrd="2" destOrd="0" presId="urn:microsoft.com/office/officeart/2018/2/layout/IconVerticalSolidList"/>
    <dgm:cxn modelId="{09AC73B4-0C05-4E48-BBD2-89EECEA861F7}" type="presParOf" srcId="{4F17BC24-2EC4-4608-B8ED-AC4B1336A377}" destId="{CDE92153-5B20-4726-8CAF-7A608EB2C8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C356CB-1ED8-4D6B-A528-5AF99D20EC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BF8649D-4B1D-4F9C-80D9-8C9CAFFAF36B}">
      <dgm:prSet/>
      <dgm:spPr/>
      <dgm:t>
        <a:bodyPr/>
        <a:lstStyle/>
        <a:p>
          <a:r>
            <a:rPr lang="es-EC" b="1"/>
            <a:t>Analizar: </a:t>
          </a:r>
          <a:r>
            <a:rPr lang="es-EC"/>
            <a:t>permite utilizar la característica de Clasificación de elementos en un entorno visual. También proporciona la posibilidad de aportar sugerencias para actualizar y mejorar los modelos de entrenamiento.</a:t>
          </a:r>
          <a:endParaRPr lang="en-US"/>
        </a:p>
      </dgm:t>
    </dgm:pt>
    <dgm:pt modelId="{94A0A652-FF55-488C-BA99-66BB40BF3EB1}" type="parTrans" cxnId="{40F59BAF-908A-4C6A-B8C2-D519965656FF}">
      <dgm:prSet/>
      <dgm:spPr/>
      <dgm:t>
        <a:bodyPr/>
        <a:lstStyle/>
        <a:p>
          <a:endParaRPr lang="en-US"/>
        </a:p>
      </dgm:t>
    </dgm:pt>
    <dgm:pt modelId="{516A5220-3F5A-474E-BD0E-61875A6D04A6}" type="sibTrans" cxnId="{40F59BAF-908A-4C6A-B8C2-D519965656FF}">
      <dgm:prSet/>
      <dgm:spPr/>
      <dgm:t>
        <a:bodyPr/>
        <a:lstStyle/>
        <a:p>
          <a:endParaRPr lang="en-US"/>
        </a:p>
      </dgm:t>
    </dgm:pt>
    <dgm:pt modelId="{B3F0065D-42F1-4FB8-973C-5D86AA7AD5C0}">
      <dgm:prSet/>
      <dgm:spPr/>
      <dgm:t>
        <a:bodyPr/>
        <a:lstStyle/>
        <a:p>
          <a:r>
            <a:rPr lang="es-EC" b="1" dirty="0"/>
            <a:t>Recomendaciones: </a:t>
          </a:r>
          <a:r>
            <a:rPr lang="es-EC" dirty="0"/>
            <a:t>le permite personalizar la instancia de servicio según las recomendaciones de etiquetado que se basan en las sugerencias que los usuarios han especificado utilizando las API de herramientas o Comentarios.</a:t>
          </a:r>
          <a:endParaRPr lang="en-US" dirty="0"/>
        </a:p>
      </dgm:t>
    </dgm:pt>
    <dgm:pt modelId="{850B5837-924B-43DB-BFE4-E31EE697E3C1}" type="parTrans" cxnId="{1272420D-7DF4-4C83-8AD5-95F705608E86}">
      <dgm:prSet/>
      <dgm:spPr/>
      <dgm:t>
        <a:bodyPr/>
        <a:lstStyle/>
        <a:p>
          <a:endParaRPr lang="en-US"/>
        </a:p>
      </dgm:t>
    </dgm:pt>
    <dgm:pt modelId="{340D6240-AE23-438C-AB0A-882C25AEB1C0}" type="sibTrans" cxnId="{1272420D-7DF4-4C83-8AD5-95F705608E86}">
      <dgm:prSet/>
      <dgm:spPr/>
      <dgm:t>
        <a:bodyPr/>
        <a:lstStyle/>
        <a:p>
          <a:endParaRPr lang="en-US"/>
        </a:p>
      </dgm:t>
    </dgm:pt>
    <dgm:pt modelId="{16F95893-DAC4-4E14-A9BB-9856759D796A}" type="pres">
      <dgm:prSet presAssocID="{E5C356CB-1ED8-4D6B-A528-5AF99D20EC87}" presName="root" presStyleCnt="0">
        <dgm:presLayoutVars>
          <dgm:dir/>
          <dgm:resizeHandles val="exact"/>
        </dgm:presLayoutVars>
      </dgm:prSet>
      <dgm:spPr/>
    </dgm:pt>
    <dgm:pt modelId="{916F662A-D83C-43B7-BF03-DFF979A1562A}" type="pres">
      <dgm:prSet presAssocID="{BBF8649D-4B1D-4F9C-80D9-8C9CAFFAF36B}" presName="compNode" presStyleCnt="0"/>
      <dgm:spPr/>
    </dgm:pt>
    <dgm:pt modelId="{B27F374E-A00D-428C-96DF-E093EE872EA5}" type="pres">
      <dgm:prSet presAssocID="{BBF8649D-4B1D-4F9C-80D9-8C9CAFFAF36B}" presName="bgRect" presStyleLbl="bgShp" presStyleIdx="0" presStyleCnt="2"/>
      <dgm:spPr/>
    </dgm:pt>
    <dgm:pt modelId="{BEFE8ADC-6BC2-4E92-BF66-544A65A03E7D}" type="pres">
      <dgm:prSet presAssocID="{BBF8649D-4B1D-4F9C-80D9-8C9CAFFAF36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5C75396-7E52-4482-AD70-29D6F49A520D}" type="pres">
      <dgm:prSet presAssocID="{BBF8649D-4B1D-4F9C-80D9-8C9CAFFAF36B}" presName="spaceRect" presStyleCnt="0"/>
      <dgm:spPr/>
    </dgm:pt>
    <dgm:pt modelId="{15A37DE0-BBCD-4A91-93B8-82D88DF92EC9}" type="pres">
      <dgm:prSet presAssocID="{BBF8649D-4B1D-4F9C-80D9-8C9CAFFAF36B}" presName="parTx" presStyleLbl="revTx" presStyleIdx="0" presStyleCnt="2">
        <dgm:presLayoutVars>
          <dgm:chMax val="0"/>
          <dgm:chPref val="0"/>
        </dgm:presLayoutVars>
      </dgm:prSet>
      <dgm:spPr/>
    </dgm:pt>
    <dgm:pt modelId="{B9197F26-8181-40B9-A333-0F4ACBEEF51C}" type="pres">
      <dgm:prSet presAssocID="{516A5220-3F5A-474E-BD0E-61875A6D04A6}" presName="sibTrans" presStyleCnt="0"/>
      <dgm:spPr/>
    </dgm:pt>
    <dgm:pt modelId="{C5F8F7EA-6DC0-4AE3-9BB0-42EAD49F9514}" type="pres">
      <dgm:prSet presAssocID="{B3F0065D-42F1-4FB8-973C-5D86AA7AD5C0}" presName="compNode" presStyleCnt="0"/>
      <dgm:spPr/>
    </dgm:pt>
    <dgm:pt modelId="{9D250B6F-7A15-4C9E-A75C-3E250F03C3BA}" type="pres">
      <dgm:prSet presAssocID="{B3F0065D-42F1-4FB8-973C-5D86AA7AD5C0}" presName="bgRect" presStyleLbl="bgShp" presStyleIdx="1" presStyleCnt="2"/>
      <dgm:spPr/>
    </dgm:pt>
    <dgm:pt modelId="{BD3B7DA8-F931-4ACB-8C58-FC171E4BED0B}" type="pres">
      <dgm:prSet presAssocID="{B3F0065D-42F1-4FB8-973C-5D86AA7AD5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5BEBD092-458A-463A-834C-7A94D8462F3E}" type="pres">
      <dgm:prSet presAssocID="{B3F0065D-42F1-4FB8-973C-5D86AA7AD5C0}" presName="spaceRect" presStyleCnt="0"/>
      <dgm:spPr/>
    </dgm:pt>
    <dgm:pt modelId="{F0520710-4970-4A3F-AB7E-DA3C7C5B15AF}" type="pres">
      <dgm:prSet presAssocID="{B3F0065D-42F1-4FB8-973C-5D86AA7AD5C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2A94F00-F0C4-4F1C-BACD-920F06C3AFD2}" type="presOf" srcId="{BBF8649D-4B1D-4F9C-80D9-8C9CAFFAF36B}" destId="{15A37DE0-BBCD-4A91-93B8-82D88DF92EC9}" srcOrd="0" destOrd="0" presId="urn:microsoft.com/office/officeart/2018/2/layout/IconVerticalSolidList"/>
    <dgm:cxn modelId="{1272420D-7DF4-4C83-8AD5-95F705608E86}" srcId="{E5C356CB-1ED8-4D6B-A528-5AF99D20EC87}" destId="{B3F0065D-42F1-4FB8-973C-5D86AA7AD5C0}" srcOrd="1" destOrd="0" parTransId="{850B5837-924B-43DB-BFE4-E31EE697E3C1}" sibTransId="{340D6240-AE23-438C-AB0A-882C25AEB1C0}"/>
    <dgm:cxn modelId="{40F59BAF-908A-4C6A-B8C2-D519965656FF}" srcId="{E5C356CB-1ED8-4D6B-A528-5AF99D20EC87}" destId="{BBF8649D-4B1D-4F9C-80D9-8C9CAFFAF36B}" srcOrd="0" destOrd="0" parTransId="{94A0A652-FF55-488C-BA99-66BB40BF3EB1}" sibTransId="{516A5220-3F5A-474E-BD0E-61875A6D04A6}"/>
    <dgm:cxn modelId="{850F92BE-75F4-40CB-88B1-9C488DEEBD66}" type="presOf" srcId="{B3F0065D-42F1-4FB8-973C-5D86AA7AD5C0}" destId="{F0520710-4970-4A3F-AB7E-DA3C7C5B15AF}" srcOrd="0" destOrd="0" presId="urn:microsoft.com/office/officeart/2018/2/layout/IconVerticalSolidList"/>
    <dgm:cxn modelId="{00FDE7E9-2148-4C27-B460-AEE8431FDD22}" type="presOf" srcId="{E5C356CB-1ED8-4D6B-A528-5AF99D20EC87}" destId="{16F95893-DAC4-4E14-A9BB-9856759D796A}" srcOrd="0" destOrd="0" presId="urn:microsoft.com/office/officeart/2018/2/layout/IconVerticalSolidList"/>
    <dgm:cxn modelId="{08AEB3BE-A886-4CBD-BC62-E1B2340BDC70}" type="presParOf" srcId="{16F95893-DAC4-4E14-A9BB-9856759D796A}" destId="{916F662A-D83C-43B7-BF03-DFF979A1562A}" srcOrd="0" destOrd="0" presId="urn:microsoft.com/office/officeart/2018/2/layout/IconVerticalSolidList"/>
    <dgm:cxn modelId="{50CE57FD-AD20-4F88-94F6-742D12124E0A}" type="presParOf" srcId="{916F662A-D83C-43B7-BF03-DFF979A1562A}" destId="{B27F374E-A00D-428C-96DF-E093EE872EA5}" srcOrd="0" destOrd="0" presId="urn:microsoft.com/office/officeart/2018/2/layout/IconVerticalSolidList"/>
    <dgm:cxn modelId="{7AD9313C-8430-4309-8421-485F71C0366A}" type="presParOf" srcId="{916F662A-D83C-43B7-BF03-DFF979A1562A}" destId="{BEFE8ADC-6BC2-4E92-BF66-544A65A03E7D}" srcOrd="1" destOrd="0" presId="urn:microsoft.com/office/officeart/2018/2/layout/IconVerticalSolidList"/>
    <dgm:cxn modelId="{59B24860-2F73-4CB0-A96A-63DAE3A9C1E9}" type="presParOf" srcId="{916F662A-D83C-43B7-BF03-DFF979A1562A}" destId="{95C75396-7E52-4482-AD70-29D6F49A520D}" srcOrd="2" destOrd="0" presId="urn:microsoft.com/office/officeart/2018/2/layout/IconVerticalSolidList"/>
    <dgm:cxn modelId="{D08027D2-BF9C-4938-974E-0594267AF319}" type="presParOf" srcId="{916F662A-D83C-43B7-BF03-DFF979A1562A}" destId="{15A37DE0-BBCD-4A91-93B8-82D88DF92EC9}" srcOrd="3" destOrd="0" presId="urn:microsoft.com/office/officeart/2018/2/layout/IconVerticalSolidList"/>
    <dgm:cxn modelId="{931F48CB-CD91-4662-AF46-393A10698E77}" type="presParOf" srcId="{16F95893-DAC4-4E14-A9BB-9856759D796A}" destId="{B9197F26-8181-40B9-A333-0F4ACBEEF51C}" srcOrd="1" destOrd="0" presId="urn:microsoft.com/office/officeart/2018/2/layout/IconVerticalSolidList"/>
    <dgm:cxn modelId="{A691C641-00AB-434A-8A32-1C191604B509}" type="presParOf" srcId="{16F95893-DAC4-4E14-A9BB-9856759D796A}" destId="{C5F8F7EA-6DC0-4AE3-9BB0-42EAD49F9514}" srcOrd="2" destOrd="0" presId="urn:microsoft.com/office/officeart/2018/2/layout/IconVerticalSolidList"/>
    <dgm:cxn modelId="{DE78F27E-3D60-405C-ACAA-E57AD346B777}" type="presParOf" srcId="{C5F8F7EA-6DC0-4AE3-9BB0-42EAD49F9514}" destId="{9D250B6F-7A15-4C9E-A75C-3E250F03C3BA}" srcOrd="0" destOrd="0" presId="urn:microsoft.com/office/officeart/2018/2/layout/IconVerticalSolidList"/>
    <dgm:cxn modelId="{F269ED68-DE98-4A9C-A560-720B4962E279}" type="presParOf" srcId="{C5F8F7EA-6DC0-4AE3-9BB0-42EAD49F9514}" destId="{BD3B7DA8-F931-4ACB-8C58-FC171E4BED0B}" srcOrd="1" destOrd="0" presId="urn:microsoft.com/office/officeart/2018/2/layout/IconVerticalSolidList"/>
    <dgm:cxn modelId="{C5421D34-65B7-4283-AD8C-092E72D295FA}" type="presParOf" srcId="{C5F8F7EA-6DC0-4AE3-9BB0-42EAD49F9514}" destId="{5BEBD092-458A-463A-834C-7A94D8462F3E}" srcOrd="2" destOrd="0" presId="urn:microsoft.com/office/officeart/2018/2/layout/IconVerticalSolidList"/>
    <dgm:cxn modelId="{92996FCE-A90B-4056-B1D8-F4C86F17F336}" type="presParOf" srcId="{C5F8F7EA-6DC0-4AE3-9BB0-42EAD49F9514}" destId="{F0520710-4970-4A3F-AB7E-DA3C7C5B15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385A6E-70F8-4D72-821D-679024843E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FFBC7A7-6F5C-425A-A9C4-D1B925EFB51E}">
      <dgm:prSet/>
      <dgm:spPr/>
      <dgm:t>
        <a:bodyPr/>
        <a:lstStyle/>
        <a:p>
          <a:r>
            <a:rPr lang="es-EC" b="1"/>
            <a:t>Facturas</a:t>
          </a:r>
          <a:r>
            <a:rPr lang="es-EC"/>
            <a:t>: permite utilizar la característica de Descripción de facturas en un entorno visual para encontrar y extraer información importante como los nombres de comprador y proveedor, fechas de factura y cantidades debidas. </a:t>
          </a:r>
          <a:endParaRPr lang="en-US"/>
        </a:p>
      </dgm:t>
    </dgm:pt>
    <dgm:pt modelId="{5444EC12-F620-4F8E-8000-865D6705A842}" type="parTrans" cxnId="{8D26BD99-9C93-4FCE-86E1-DCB9B975AD0D}">
      <dgm:prSet/>
      <dgm:spPr/>
      <dgm:t>
        <a:bodyPr/>
        <a:lstStyle/>
        <a:p>
          <a:endParaRPr lang="en-US"/>
        </a:p>
      </dgm:t>
    </dgm:pt>
    <dgm:pt modelId="{E2720664-86EE-41BC-A789-D58646C770B0}" type="sibTrans" cxnId="{8D26BD99-9C93-4FCE-86E1-DCB9B975AD0D}">
      <dgm:prSet/>
      <dgm:spPr/>
      <dgm:t>
        <a:bodyPr/>
        <a:lstStyle/>
        <a:p>
          <a:endParaRPr lang="en-US"/>
        </a:p>
      </dgm:t>
    </dgm:pt>
    <dgm:pt modelId="{14B702DD-9457-4A30-AAB4-909BA6BCC455}">
      <dgm:prSet/>
      <dgm:spPr/>
      <dgm:t>
        <a:bodyPr/>
        <a:lstStyle/>
        <a:p>
          <a:r>
            <a:rPr lang="es-EC" b="1"/>
            <a:t>Órdenes de compra</a:t>
          </a:r>
          <a:r>
            <a:rPr lang="es-EC"/>
            <a:t>: le permite utilizar la característica de  Descripción de órdenes de compra para extraer información crítica de las órdenes de compra. </a:t>
          </a:r>
          <a:endParaRPr lang="en-US"/>
        </a:p>
      </dgm:t>
    </dgm:pt>
    <dgm:pt modelId="{C8A87C73-6A34-4A01-88C2-500E3697AD34}" type="parTrans" cxnId="{58DA9A65-69DF-4CD6-96EC-C6AB1F84D588}">
      <dgm:prSet/>
      <dgm:spPr/>
      <dgm:t>
        <a:bodyPr/>
        <a:lstStyle/>
        <a:p>
          <a:endParaRPr lang="en-US"/>
        </a:p>
      </dgm:t>
    </dgm:pt>
    <dgm:pt modelId="{980B12E8-74D5-486E-96A3-C9ED8D133280}" type="sibTrans" cxnId="{58DA9A65-69DF-4CD6-96EC-C6AB1F84D588}">
      <dgm:prSet/>
      <dgm:spPr/>
      <dgm:t>
        <a:bodyPr/>
        <a:lstStyle/>
        <a:p>
          <a:endParaRPr lang="en-US"/>
        </a:p>
      </dgm:t>
    </dgm:pt>
    <dgm:pt modelId="{21030739-DFCF-414B-82C9-F7EB20CA06B9}" type="pres">
      <dgm:prSet presAssocID="{EC385A6E-70F8-4D72-821D-679024843E79}" presName="root" presStyleCnt="0">
        <dgm:presLayoutVars>
          <dgm:dir/>
          <dgm:resizeHandles val="exact"/>
        </dgm:presLayoutVars>
      </dgm:prSet>
      <dgm:spPr/>
    </dgm:pt>
    <dgm:pt modelId="{895F2C28-34AD-4103-B989-33F75BE5F88E}" type="pres">
      <dgm:prSet presAssocID="{9FFBC7A7-6F5C-425A-A9C4-D1B925EFB51E}" presName="compNode" presStyleCnt="0"/>
      <dgm:spPr/>
    </dgm:pt>
    <dgm:pt modelId="{BF962633-EFB5-4D4E-8C1C-7C8A04A7D338}" type="pres">
      <dgm:prSet presAssocID="{9FFBC7A7-6F5C-425A-A9C4-D1B925EFB51E}" presName="bgRect" presStyleLbl="bgShp" presStyleIdx="0" presStyleCnt="2"/>
      <dgm:spPr/>
    </dgm:pt>
    <dgm:pt modelId="{5FDB78AA-0D88-4665-BD54-A435D509A762}" type="pres">
      <dgm:prSet presAssocID="{9FFBC7A7-6F5C-425A-A9C4-D1B925EFB51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BE0379A4-E400-4967-A9D9-6915B613907A}" type="pres">
      <dgm:prSet presAssocID="{9FFBC7A7-6F5C-425A-A9C4-D1B925EFB51E}" presName="spaceRect" presStyleCnt="0"/>
      <dgm:spPr/>
    </dgm:pt>
    <dgm:pt modelId="{DB0FB313-0EB8-454B-92B6-F285AD7F5365}" type="pres">
      <dgm:prSet presAssocID="{9FFBC7A7-6F5C-425A-A9C4-D1B925EFB51E}" presName="parTx" presStyleLbl="revTx" presStyleIdx="0" presStyleCnt="2">
        <dgm:presLayoutVars>
          <dgm:chMax val="0"/>
          <dgm:chPref val="0"/>
        </dgm:presLayoutVars>
      </dgm:prSet>
      <dgm:spPr/>
    </dgm:pt>
    <dgm:pt modelId="{14F70C8D-8F3E-45C6-8321-D283CBC7446A}" type="pres">
      <dgm:prSet presAssocID="{E2720664-86EE-41BC-A789-D58646C770B0}" presName="sibTrans" presStyleCnt="0"/>
      <dgm:spPr/>
    </dgm:pt>
    <dgm:pt modelId="{73107D28-E360-4247-8B34-770EC45F27E6}" type="pres">
      <dgm:prSet presAssocID="{14B702DD-9457-4A30-AAB4-909BA6BCC455}" presName="compNode" presStyleCnt="0"/>
      <dgm:spPr/>
    </dgm:pt>
    <dgm:pt modelId="{4C6C2AF5-ECAD-4428-9056-A438262E8F26}" type="pres">
      <dgm:prSet presAssocID="{14B702DD-9457-4A30-AAB4-909BA6BCC455}" presName="bgRect" presStyleLbl="bgShp" presStyleIdx="1" presStyleCnt="2"/>
      <dgm:spPr/>
    </dgm:pt>
    <dgm:pt modelId="{BD90C3EA-68E2-462B-BF47-746890184A23}" type="pres">
      <dgm:prSet presAssocID="{14B702DD-9457-4A30-AAB4-909BA6BCC45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iosco"/>
        </a:ext>
      </dgm:extLst>
    </dgm:pt>
    <dgm:pt modelId="{EC1255B5-A702-4627-8329-E6CA21FED16E}" type="pres">
      <dgm:prSet presAssocID="{14B702DD-9457-4A30-AAB4-909BA6BCC455}" presName="spaceRect" presStyleCnt="0"/>
      <dgm:spPr/>
    </dgm:pt>
    <dgm:pt modelId="{427ABE68-F330-477A-A82C-0544C650B38C}" type="pres">
      <dgm:prSet presAssocID="{14B702DD-9457-4A30-AAB4-909BA6BCC45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C90802B-692B-484B-ABD2-AD0C15B03D65}" type="presOf" srcId="{14B702DD-9457-4A30-AAB4-909BA6BCC455}" destId="{427ABE68-F330-477A-A82C-0544C650B38C}" srcOrd="0" destOrd="0" presId="urn:microsoft.com/office/officeart/2018/2/layout/IconVerticalSolidList"/>
    <dgm:cxn modelId="{4CDD553F-EA8D-49BF-AE57-B3EF4269B113}" type="presOf" srcId="{9FFBC7A7-6F5C-425A-A9C4-D1B925EFB51E}" destId="{DB0FB313-0EB8-454B-92B6-F285AD7F5365}" srcOrd="0" destOrd="0" presId="urn:microsoft.com/office/officeart/2018/2/layout/IconVerticalSolidList"/>
    <dgm:cxn modelId="{58DA9A65-69DF-4CD6-96EC-C6AB1F84D588}" srcId="{EC385A6E-70F8-4D72-821D-679024843E79}" destId="{14B702DD-9457-4A30-AAB4-909BA6BCC455}" srcOrd="1" destOrd="0" parTransId="{C8A87C73-6A34-4A01-88C2-500E3697AD34}" sibTransId="{980B12E8-74D5-486E-96A3-C9ED8D133280}"/>
    <dgm:cxn modelId="{BE9B6873-49D5-44C4-B5F0-69C125EF8B95}" type="presOf" srcId="{EC385A6E-70F8-4D72-821D-679024843E79}" destId="{21030739-DFCF-414B-82C9-F7EB20CA06B9}" srcOrd="0" destOrd="0" presId="urn:microsoft.com/office/officeart/2018/2/layout/IconVerticalSolidList"/>
    <dgm:cxn modelId="{8D26BD99-9C93-4FCE-86E1-DCB9B975AD0D}" srcId="{EC385A6E-70F8-4D72-821D-679024843E79}" destId="{9FFBC7A7-6F5C-425A-A9C4-D1B925EFB51E}" srcOrd="0" destOrd="0" parTransId="{5444EC12-F620-4F8E-8000-865D6705A842}" sibTransId="{E2720664-86EE-41BC-A789-D58646C770B0}"/>
    <dgm:cxn modelId="{780F2B5F-069D-4E6F-ABB8-E45353CCA3D3}" type="presParOf" srcId="{21030739-DFCF-414B-82C9-F7EB20CA06B9}" destId="{895F2C28-34AD-4103-B989-33F75BE5F88E}" srcOrd="0" destOrd="0" presId="urn:microsoft.com/office/officeart/2018/2/layout/IconVerticalSolidList"/>
    <dgm:cxn modelId="{FF7E6566-4223-4F97-9E1E-1E3F512488CA}" type="presParOf" srcId="{895F2C28-34AD-4103-B989-33F75BE5F88E}" destId="{BF962633-EFB5-4D4E-8C1C-7C8A04A7D338}" srcOrd="0" destOrd="0" presId="urn:microsoft.com/office/officeart/2018/2/layout/IconVerticalSolidList"/>
    <dgm:cxn modelId="{1D2F91C8-4FE7-444D-82B0-1FA4CE586C82}" type="presParOf" srcId="{895F2C28-34AD-4103-B989-33F75BE5F88E}" destId="{5FDB78AA-0D88-4665-BD54-A435D509A762}" srcOrd="1" destOrd="0" presId="urn:microsoft.com/office/officeart/2018/2/layout/IconVerticalSolidList"/>
    <dgm:cxn modelId="{9DE551BB-7415-41B4-B6F5-CD84308603EA}" type="presParOf" srcId="{895F2C28-34AD-4103-B989-33F75BE5F88E}" destId="{BE0379A4-E400-4967-A9D9-6915B613907A}" srcOrd="2" destOrd="0" presId="urn:microsoft.com/office/officeart/2018/2/layout/IconVerticalSolidList"/>
    <dgm:cxn modelId="{35874DF7-28E2-477A-93BD-24799A5A1F9F}" type="presParOf" srcId="{895F2C28-34AD-4103-B989-33F75BE5F88E}" destId="{DB0FB313-0EB8-454B-92B6-F285AD7F5365}" srcOrd="3" destOrd="0" presId="urn:microsoft.com/office/officeart/2018/2/layout/IconVerticalSolidList"/>
    <dgm:cxn modelId="{160B5B24-42E7-4B6A-B6B2-5F748A8BFEB4}" type="presParOf" srcId="{21030739-DFCF-414B-82C9-F7EB20CA06B9}" destId="{14F70C8D-8F3E-45C6-8321-D283CBC7446A}" srcOrd="1" destOrd="0" presId="urn:microsoft.com/office/officeart/2018/2/layout/IconVerticalSolidList"/>
    <dgm:cxn modelId="{DD37F7F0-DBD3-4348-B2B0-0846D01027CF}" type="presParOf" srcId="{21030739-DFCF-414B-82C9-F7EB20CA06B9}" destId="{73107D28-E360-4247-8B34-770EC45F27E6}" srcOrd="2" destOrd="0" presId="urn:microsoft.com/office/officeart/2018/2/layout/IconVerticalSolidList"/>
    <dgm:cxn modelId="{A7557C4A-9D71-490D-AB87-841AF7E98C24}" type="presParOf" srcId="{73107D28-E360-4247-8B34-770EC45F27E6}" destId="{4C6C2AF5-ECAD-4428-9056-A438262E8F26}" srcOrd="0" destOrd="0" presId="urn:microsoft.com/office/officeart/2018/2/layout/IconVerticalSolidList"/>
    <dgm:cxn modelId="{3D522D39-AED7-4493-8848-D3A6FF8FFCBB}" type="presParOf" srcId="{73107D28-E360-4247-8B34-770EC45F27E6}" destId="{BD90C3EA-68E2-462B-BF47-746890184A23}" srcOrd="1" destOrd="0" presId="urn:microsoft.com/office/officeart/2018/2/layout/IconVerticalSolidList"/>
    <dgm:cxn modelId="{3BF8E3B9-BB15-4A42-8C69-4B7A10715353}" type="presParOf" srcId="{73107D28-E360-4247-8B34-770EC45F27E6}" destId="{EC1255B5-A702-4627-8329-E6CA21FED16E}" srcOrd="2" destOrd="0" presId="urn:microsoft.com/office/officeart/2018/2/layout/IconVerticalSolidList"/>
    <dgm:cxn modelId="{FC7A5FDB-F348-4051-B11A-6D7835583C7C}" type="presParOf" srcId="{73107D28-E360-4247-8B34-770EC45F27E6}" destId="{427ABE68-F330-477A-A82C-0544C650B3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728DD-4A07-45AB-99C8-292D8C14F2D7}">
      <dsp:nvSpPr>
        <dsp:cNvPr id="0" name=""/>
        <dsp:cNvSpPr/>
      </dsp:nvSpPr>
      <dsp:spPr>
        <a:xfrm>
          <a:off x="0" y="550458"/>
          <a:ext cx="9906000" cy="1016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9E24D-3E93-4337-9B40-4710836F508D}">
      <dsp:nvSpPr>
        <dsp:cNvPr id="0" name=""/>
        <dsp:cNvSpPr/>
      </dsp:nvSpPr>
      <dsp:spPr>
        <a:xfrm>
          <a:off x="307409" y="779110"/>
          <a:ext cx="558926" cy="5589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5AE58-D435-4C85-99A5-85074D30397C}">
      <dsp:nvSpPr>
        <dsp:cNvPr id="0" name=""/>
        <dsp:cNvSpPr/>
      </dsp:nvSpPr>
      <dsp:spPr>
        <a:xfrm>
          <a:off x="1173746" y="550458"/>
          <a:ext cx="8732253" cy="101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51" tIns="107551" rIns="107551" bIns="1075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600" b="1" kern="1200"/>
            <a:t>Clasificación de elementos:</a:t>
          </a:r>
          <a:r>
            <a:rPr lang="es-EC" sz="1600" kern="1200"/>
            <a:t>Esta API lee los contratos para identificar la información y las acciones necesarias, a nivel de  frase y las salidas JSON muestran lo que dice el contrato, a quien afecta y qué parte del acuerdo afecta.</a:t>
          </a:r>
          <a:endParaRPr lang="en-US" sz="1600" kern="1200"/>
        </a:p>
      </dsp:txBody>
      <dsp:txXfrm>
        <a:off x="1173746" y="550458"/>
        <a:ext cx="8732253" cy="1016230"/>
      </dsp:txXfrm>
    </dsp:sp>
    <dsp:sp modelId="{D6F1FD2A-66C9-47AB-9CFD-A8694A116A51}">
      <dsp:nvSpPr>
        <dsp:cNvPr id="0" name=""/>
        <dsp:cNvSpPr/>
      </dsp:nvSpPr>
      <dsp:spPr>
        <a:xfrm>
          <a:off x="0" y="1820746"/>
          <a:ext cx="9906000" cy="1016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2ACB1-4A92-423E-A01A-F76BFD70DECF}">
      <dsp:nvSpPr>
        <dsp:cNvPr id="0" name=""/>
        <dsp:cNvSpPr/>
      </dsp:nvSpPr>
      <dsp:spPr>
        <a:xfrm>
          <a:off x="307409" y="2049398"/>
          <a:ext cx="558926" cy="5589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4F716-90D8-4F5B-B2BD-08377878468C}">
      <dsp:nvSpPr>
        <dsp:cNvPr id="0" name=""/>
        <dsp:cNvSpPr/>
      </dsp:nvSpPr>
      <dsp:spPr>
        <a:xfrm>
          <a:off x="1173746" y="1820746"/>
          <a:ext cx="8732253" cy="101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51" tIns="107551" rIns="107551" bIns="1075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600" b="1" kern="1200"/>
            <a:t>Proceso de tablas:</a:t>
          </a:r>
          <a:r>
            <a:rPr lang="es-EC" sz="1600" kern="1200"/>
            <a:t>El proceso de tablas identifica la ubicación y el contexto de las tablas en los PDF y procesa los elementos y los atributos en las mismas, dando a los usuarios un mejor acceso a la información valiosa que dichas tablas contienen.</a:t>
          </a:r>
          <a:endParaRPr lang="en-US" sz="1600" kern="1200"/>
        </a:p>
      </dsp:txBody>
      <dsp:txXfrm>
        <a:off x="1173746" y="1820746"/>
        <a:ext cx="8732253" cy="1016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75FA1-EF13-4D96-8830-9491B7E20F55}">
      <dsp:nvSpPr>
        <dsp:cNvPr id="0" name=""/>
        <dsp:cNvSpPr/>
      </dsp:nvSpPr>
      <dsp:spPr>
        <a:xfrm>
          <a:off x="0" y="463710"/>
          <a:ext cx="10261599" cy="8560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E1099-55E0-4048-9FF6-49C88F3558F0}">
      <dsp:nvSpPr>
        <dsp:cNvPr id="0" name=""/>
        <dsp:cNvSpPr/>
      </dsp:nvSpPr>
      <dsp:spPr>
        <a:xfrm>
          <a:off x="258964" y="656328"/>
          <a:ext cx="470844" cy="4708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EDCC0-CCE8-40BB-8CA3-791CFFEF67D0}">
      <dsp:nvSpPr>
        <dsp:cNvPr id="0" name=""/>
        <dsp:cNvSpPr/>
      </dsp:nvSpPr>
      <dsp:spPr>
        <a:xfrm>
          <a:off x="988773" y="463710"/>
          <a:ext cx="9272826" cy="856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02" tIns="90602" rIns="90602" bIns="9060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600" b="1" kern="1200" dirty="0"/>
            <a:t>Comparar: </a:t>
          </a:r>
          <a:r>
            <a:rPr lang="es-EC" sz="1600" kern="1200" dirty="0"/>
            <a:t>Esta  API pueden analizar dos contratos similares y encontrar las pequeñas diferencias que en siertos ambitos pueden significar los mayores riesgos en el contrato.</a:t>
          </a:r>
          <a:endParaRPr lang="en-US" sz="1600" kern="1200" dirty="0"/>
        </a:p>
      </dsp:txBody>
      <dsp:txXfrm>
        <a:off x="988773" y="463710"/>
        <a:ext cx="9272826" cy="856080"/>
      </dsp:txXfrm>
    </dsp:sp>
    <dsp:sp modelId="{E05A78E4-1FAF-4DBF-A656-7A8ABE930244}">
      <dsp:nvSpPr>
        <dsp:cNvPr id="0" name=""/>
        <dsp:cNvSpPr/>
      </dsp:nvSpPr>
      <dsp:spPr>
        <a:xfrm>
          <a:off x="0" y="1533811"/>
          <a:ext cx="10261599" cy="8560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9DFF2-4AA3-491F-90E3-DB9402655E39}">
      <dsp:nvSpPr>
        <dsp:cNvPr id="0" name=""/>
        <dsp:cNvSpPr/>
      </dsp:nvSpPr>
      <dsp:spPr>
        <a:xfrm>
          <a:off x="258964" y="1726429"/>
          <a:ext cx="470844" cy="4708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92153-5B20-4726-8CAF-7A608EB2C8D7}">
      <dsp:nvSpPr>
        <dsp:cNvPr id="0" name=""/>
        <dsp:cNvSpPr/>
      </dsp:nvSpPr>
      <dsp:spPr>
        <a:xfrm>
          <a:off x="988773" y="1533811"/>
          <a:ext cx="9272826" cy="856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02" tIns="90602" rIns="90602" bIns="9060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600" b="1" kern="1200" dirty="0"/>
            <a:t>Visualizador de documentos/Recopilación de comentarios: </a:t>
          </a:r>
          <a:r>
            <a:rPr lang="es-EC" sz="1600" kern="1200" dirty="0"/>
            <a:t>Esta  herramienta también ofrece una interfaz gráfica de usuario , que permite a los SME navegar con facilidad por los documentos analizados y crear casos de uso valiosos de las salidas de los motores .</a:t>
          </a:r>
          <a:endParaRPr lang="en-US" sz="1600" kern="1200" dirty="0"/>
        </a:p>
      </dsp:txBody>
      <dsp:txXfrm>
        <a:off x="988773" y="1533811"/>
        <a:ext cx="9272826" cy="8560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F374E-A00D-428C-96DF-E093EE872EA5}">
      <dsp:nvSpPr>
        <dsp:cNvPr id="0" name=""/>
        <dsp:cNvSpPr/>
      </dsp:nvSpPr>
      <dsp:spPr>
        <a:xfrm>
          <a:off x="0" y="518376"/>
          <a:ext cx="9923767" cy="9570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E8ADC-6BC2-4E92-BF66-544A65A03E7D}">
      <dsp:nvSpPr>
        <dsp:cNvPr id="0" name=""/>
        <dsp:cNvSpPr/>
      </dsp:nvSpPr>
      <dsp:spPr>
        <a:xfrm>
          <a:off x="289493" y="733702"/>
          <a:ext cx="526351" cy="526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37DE0-BBCD-4A91-93B8-82D88DF92EC9}">
      <dsp:nvSpPr>
        <dsp:cNvPr id="0" name=""/>
        <dsp:cNvSpPr/>
      </dsp:nvSpPr>
      <dsp:spPr>
        <a:xfrm>
          <a:off x="1105338" y="518376"/>
          <a:ext cx="8818428" cy="957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283" tIns="101283" rIns="101283" bIns="10128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700" b="1" kern="1200"/>
            <a:t>Analizar: </a:t>
          </a:r>
          <a:r>
            <a:rPr lang="es-EC" sz="1700" kern="1200"/>
            <a:t>permite utilizar la característica de Clasificación de elementos en un entorno visual. También proporciona la posibilidad de aportar sugerencias para actualizar y mejorar los modelos de entrenamiento.</a:t>
          </a:r>
          <a:endParaRPr lang="en-US" sz="1700" kern="1200"/>
        </a:p>
      </dsp:txBody>
      <dsp:txXfrm>
        <a:off x="1105338" y="518376"/>
        <a:ext cx="8818428" cy="957002"/>
      </dsp:txXfrm>
    </dsp:sp>
    <dsp:sp modelId="{9D250B6F-7A15-4C9E-A75C-3E250F03C3BA}">
      <dsp:nvSpPr>
        <dsp:cNvPr id="0" name=""/>
        <dsp:cNvSpPr/>
      </dsp:nvSpPr>
      <dsp:spPr>
        <a:xfrm>
          <a:off x="0" y="1714629"/>
          <a:ext cx="9923767" cy="9570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B7DA8-F931-4ACB-8C58-FC171E4BED0B}">
      <dsp:nvSpPr>
        <dsp:cNvPr id="0" name=""/>
        <dsp:cNvSpPr/>
      </dsp:nvSpPr>
      <dsp:spPr>
        <a:xfrm>
          <a:off x="289493" y="1929955"/>
          <a:ext cx="526351" cy="526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20710-4970-4A3F-AB7E-DA3C7C5B15AF}">
      <dsp:nvSpPr>
        <dsp:cNvPr id="0" name=""/>
        <dsp:cNvSpPr/>
      </dsp:nvSpPr>
      <dsp:spPr>
        <a:xfrm>
          <a:off x="1105338" y="1714629"/>
          <a:ext cx="8818428" cy="957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283" tIns="101283" rIns="101283" bIns="10128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700" b="1" kern="1200" dirty="0"/>
            <a:t>Recomendaciones: </a:t>
          </a:r>
          <a:r>
            <a:rPr lang="es-EC" sz="1700" kern="1200" dirty="0"/>
            <a:t>le permite personalizar la instancia de servicio según las recomendaciones de etiquetado que se basan en las sugerencias que los usuarios han especificado utilizando las API de herramientas o Comentarios.</a:t>
          </a:r>
          <a:endParaRPr lang="en-US" sz="1700" kern="1200" dirty="0"/>
        </a:p>
      </dsp:txBody>
      <dsp:txXfrm>
        <a:off x="1105338" y="1714629"/>
        <a:ext cx="8818428" cy="957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62633-EFB5-4D4E-8C1C-7C8A04A7D338}">
      <dsp:nvSpPr>
        <dsp:cNvPr id="0" name=""/>
        <dsp:cNvSpPr/>
      </dsp:nvSpPr>
      <dsp:spPr>
        <a:xfrm>
          <a:off x="0" y="534817"/>
          <a:ext cx="9906000" cy="9873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B78AA-0D88-4665-BD54-A435D509A762}">
      <dsp:nvSpPr>
        <dsp:cNvPr id="0" name=""/>
        <dsp:cNvSpPr/>
      </dsp:nvSpPr>
      <dsp:spPr>
        <a:xfrm>
          <a:off x="298674" y="756972"/>
          <a:ext cx="543045" cy="5430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FB313-0EB8-454B-92B6-F285AD7F5365}">
      <dsp:nvSpPr>
        <dsp:cNvPr id="0" name=""/>
        <dsp:cNvSpPr/>
      </dsp:nvSpPr>
      <dsp:spPr>
        <a:xfrm>
          <a:off x="1140394" y="534817"/>
          <a:ext cx="8765605" cy="987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95" tIns="104495" rIns="104495" bIns="10449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700" b="1" kern="1200"/>
            <a:t>Facturas</a:t>
          </a:r>
          <a:r>
            <a:rPr lang="es-EC" sz="1700" kern="1200"/>
            <a:t>: permite utilizar la característica de Descripción de facturas en un entorno visual para encontrar y extraer información importante como los nombres de comprador y proveedor, fechas de factura y cantidades debidas. </a:t>
          </a:r>
          <a:endParaRPr lang="en-US" sz="1700" kern="1200"/>
        </a:p>
      </dsp:txBody>
      <dsp:txXfrm>
        <a:off x="1140394" y="534817"/>
        <a:ext cx="8765605" cy="987354"/>
      </dsp:txXfrm>
    </dsp:sp>
    <dsp:sp modelId="{4C6C2AF5-ECAD-4428-9056-A438262E8F26}">
      <dsp:nvSpPr>
        <dsp:cNvPr id="0" name=""/>
        <dsp:cNvSpPr/>
      </dsp:nvSpPr>
      <dsp:spPr>
        <a:xfrm>
          <a:off x="0" y="1769010"/>
          <a:ext cx="9906000" cy="9873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0C3EA-68E2-462B-BF47-746890184A23}">
      <dsp:nvSpPr>
        <dsp:cNvPr id="0" name=""/>
        <dsp:cNvSpPr/>
      </dsp:nvSpPr>
      <dsp:spPr>
        <a:xfrm>
          <a:off x="298674" y="1991165"/>
          <a:ext cx="543045" cy="5430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ABE68-F330-477A-A82C-0544C650B38C}">
      <dsp:nvSpPr>
        <dsp:cNvPr id="0" name=""/>
        <dsp:cNvSpPr/>
      </dsp:nvSpPr>
      <dsp:spPr>
        <a:xfrm>
          <a:off x="1140394" y="1769010"/>
          <a:ext cx="8765605" cy="987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95" tIns="104495" rIns="104495" bIns="10449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700" b="1" kern="1200"/>
            <a:t>Órdenes de compra</a:t>
          </a:r>
          <a:r>
            <a:rPr lang="es-EC" sz="1700" kern="1200"/>
            <a:t>: le permite utilizar la característica de  Descripción de órdenes de compra para extraer información crítica de las órdenes de compra. </a:t>
          </a:r>
          <a:endParaRPr lang="en-US" sz="1700" kern="1200"/>
        </a:p>
      </dsp:txBody>
      <dsp:txXfrm>
        <a:off x="1140394" y="1769010"/>
        <a:ext cx="8765605" cy="987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9DB5-A508-374B-8030-D8C7D6407513}" type="datetimeFigureOut">
              <a:rPr lang="es-EC" smtClean="0"/>
              <a:t>22/7/20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1264-AAF7-9A4A-A537-9A2AE9D35C7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1449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9DB5-A508-374B-8030-D8C7D6407513}" type="datetimeFigureOut">
              <a:rPr lang="es-EC" smtClean="0"/>
              <a:t>22/7/20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1264-AAF7-9A4A-A537-9A2AE9D35C7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2423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9DB5-A508-374B-8030-D8C7D6407513}" type="datetimeFigureOut">
              <a:rPr lang="es-EC" smtClean="0"/>
              <a:t>22/7/20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1264-AAF7-9A4A-A537-9A2AE9D35C7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7089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9DB5-A508-374B-8030-D8C7D6407513}" type="datetimeFigureOut">
              <a:rPr lang="es-EC" smtClean="0"/>
              <a:t>22/7/20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1264-AAF7-9A4A-A537-9A2AE9D35C7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50296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9DB5-A508-374B-8030-D8C7D6407513}" type="datetimeFigureOut">
              <a:rPr lang="es-EC" smtClean="0"/>
              <a:t>22/7/20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1264-AAF7-9A4A-A537-9A2AE9D35C7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55008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9DB5-A508-374B-8030-D8C7D6407513}" type="datetimeFigureOut">
              <a:rPr lang="es-EC" smtClean="0"/>
              <a:t>22/7/20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1264-AAF7-9A4A-A537-9A2AE9D35C7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35282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9DB5-A508-374B-8030-D8C7D6407513}" type="datetimeFigureOut">
              <a:rPr lang="es-EC" smtClean="0"/>
              <a:t>22/7/20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1264-AAF7-9A4A-A537-9A2AE9D35C7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15230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9DB5-A508-374B-8030-D8C7D6407513}" type="datetimeFigureOut">
              <a:rPr lang="es-EC" smtClean="0"/>
              <a:t>22/7/20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1264-AAF7-9A4A-A537-9A2AE9D35C7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9071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9DB5-A508-374B-8030-D8C7D6407513}" type="datetimeFigureOut">
              <a:rPr lang="es-EC" smtClean="0"/>
              <a:t>22/7/20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1264-AAF7-9A4A-A537-9A2AE9D35C7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2578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9DB5-A508-374B-8030-D8C7D6407513}" type="datetimeFigureOut">
              <a:rPr lang="es-EC" smtClean="0"/>
              <a:t>22/7/20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1264-AAF7-9A4A-A537-9A2AE9D35C7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9134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9DB5-A508-374B-8030-D8C7D6407513}" type="datetimeFigureOut">
              <a:rPr lang="es-EC" smtClean="0"/>
              <a:t>22/7/20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1264-AAF7-9A4A-A537-9A2AE9D35C7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1594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9DB5-A508-374B-8030-D8C7D6407513}" type="datetimeFigureOut">
              <a:rPr lang="es-EC" smtClean="0"/>
              <a:t>22/7/20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1264-AAF7-9A4A-A537-9A2AE9D35C7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6570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9DB5-A508-374B-8030-D8C7D6407513}" type="datetimeFigureOut">
              <a:rPr lang="es-EC" smtClean="0"/>
              <a:t>22/7/20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1264-AAF7-9A4A-A537-9A2AE9D35C7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681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9DB5-A508-374B-8030-D8C7D6407513}" type="datetimeFigureOut">
              <a:rPr lang="es-EC" smtClean="0"/>
              <a:t>22/7/20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1264-AAF7-9A4A-A537-9A2AE9D35C7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58643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9DB5-A508-374B-8030-D8C7D6407513}" type="datetimeFigureOut">
              <a:rPr lang="es-EC" smtClean="0"/>
              <a:t>22/7/20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1264-AAF7-9A4A-A537-9A2AE9D35C7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336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9DB5-A508-374B-8030-D8C7D6407513}" type="datetimeFigureOut">
              <a:rPr lang="es-EC" smtClean="0"/>
              <a:t>22/7/20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1264-AAF7-9A4A-A537-9A2AE9D35C7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1903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6429DB5-A508-374B-8030-D8C7D6407513}" type="datetimeFigureOut">
              <a:rPr lang="es-EC" smtClean="0"/>
              <a:t>22/7/20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2061264-AAF7-9A4A-A537-9A2AE9D35C7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6143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6429DB5-A508-374B-8030-D8C7D6407513}" type="datetimeFigureOut">
              <a:rPr lang="es-EC" smtClean="0"/>
              <a:t>22/7/20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2061264-AAF7-9A4A-A537-9A2AE9D35C7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75013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94" r:id="rId1"/>
    <p:sldLayoutId id="2147484395" r:id="rId2"/>
    <p:sldLayoutId id="2147484396" r:id="rId3"/>
    <p:sldLayoutId id="2147484397" r:id="rId4"/>
    <p:sldLayoutId id="2147484398" r:id="rId5"/>
    <p:sldLayoutId id="2147484399" r:id="rId6"/>
    <p:sldLayoutId id="2147484400" r:id="rId7"/>
    <p:sldLayoutId id="2147484401" r:id="rId8"/>
    <p:sldLayoutId id="2147484402" r:id="rId9"/>
    <p:sldLayoutId id="2147484403" r:id="rId10"/>
    <p:sldLayoutId id="2147484404" r:id="rId11"/>
    <p:sldLayoutId id="2147484405" r:id="rId12"/>
    <p:sldLayoutId id="2147484406" r:id="rId13"/>
    <p:sldLayoutId id="2147484407" r:id="rId14"/>
    <p:sldLayoutId id="2147484408" r:id="rId15"/>
    <p:sldLayoutId id="2147484409" r:id="rId16"/>
    <p:sldLayoutId id="21474844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ibm.com/docs/compare-comply?topic=compare-comply-release_notes" TargetMode="External"/><Relationship Id="rId2" Type="http://schemas.openxmlformats.org/officeDocument/2006/relationships/hyperlink" Target="https://cloud.ibm.com/apidocs/compare-comply?code=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atson-developer-cloud/python-sd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9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139F57-DD31-384F-9A07-8DC097D40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r>
              <a:rPr lang="es-EC" sz="6600"/>
              <a:t>Compare and Comply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BD39DD-B01A-2443-9B4D-FEEBB796A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42384"/>
            <a:ext cx="8676222" cy="628260"/>
          </a:xfrm>
        </p:spPr>
        <p:txBody>
          <a:bodyPr>
            <a:normAutofit/>
          </a:bodyPr>
          <a:lstStyle/>
          <a:p>
            <a:r>
              <a:rPr lang="es-EC" sz="2800">
                <a:solidFill>
                  <a:srgbClr val="E6E6E6"/>
                </a:solidFill>
              </a:rPr>
              <a:t>Nombre:Edison huiñaizavca</a:t>
            </a:r>
          </a:p>
        </p:txBody>
      </p:sp>
    </p:spTree>
    <p:extLst>
      <p:ext uri="{BB962C8B-B14F-4D97-AF65-F5344CB8AC3E}">
        <p14:creationId xmlns:p14="http://schemas.microsoft.com/office/powerpoint/2010/main" val="283577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6E37C-45DA-234E-8244-537E525D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  <a:prstGeom prst="ellipse">
            <a:avLst/>
          </a:prstGeom>
        </p:spPr>
        <p:txBody>
          <a:bodyPr anchor="ctr">
            <a:normAutofit/>
          </a:bodyPr>
          <a:lstStyle/>
          <a:p>
            <a:r>
              <a:rPr lang="es-EC" sz="3100"/>
              <a:t>Que es Compare and Comply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38AD3F-2ADA-7E4D-8BE2-E996F8358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 fontAlgn="base"/>
            <a:r>
              <a:rPr lang="es-EC">
                <a:solidFill>
                  <a:schemeClr val="tx1"/>
                </a:solidFill>
              </a:rPr>
              <a:t>Compare and Comply es una colección de API avanzadas que facilita una mejor y más rápida comprensión de los documentos. Las API han sido previamente entrenadas para gestionar la conversión de PDF, la comprensión de tablas, el proceso del lenguaje natural (NLP) y la comparación de contratos..</a:t>
            </a:r>
          </a:p>
          <a:p>
            <a:endParaRPr lang="es-EC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1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9B90A-6329-5845-8BED-4BB962294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s-EC"/>
              <a:t>Caracteristicas</a:t>
            </a:r>
          </a:p>
        </p:txBody>
      </p:sp>
      <p:graphicFrame>
        <p:nvGraphicFramePr>
          <p:cNvPr id="19" name="Marcador de contenido 2">
            <a:extLst>
              <a:ext uri="{FF2B5EF4-FFF2-40B4-BE49-F238E27FC236}">
                <a16:creationId xmlns:a16="http://schemas.microsoft.com/office/drawing/2014/main" id="{046CE99B-6076-462E-A862-545BD8AC1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475361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016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0C14B564-0F24-4623-8A2D-749FA125E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906796"/>
              </p:ext>
            </p:extLst>
          </p:nvPr>
        </p:nvGraphicFramePr>
        <p:xfrm>
          <a:off x="965200" y="2002199"/>
          <a:ext cx="10261600" cy="2853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877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C291FF1-99FE-4FDD-AB5A-61BEA42B6A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78970"/>
              </p:ext>
            </p:extLst>
          </p:nvPr>
        </p:nvGraphicFramePr>
        <p:xfrm>
          <a:off x="1134116" y="1833995"/>
          <a:ext cx="9923767" cy="3190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162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Marcador de contenido 2">
            <a:extLst>
              <a:ext uri="{FF2B5EF4-FFF2-40B4-BE49-F238E27FC236}">
                <a16:creationId xmlns:a16="http://schemas.microsoft.com/office/drawing/2014/main" id="{91FD7B2C-264A-4B9C-B696-F78CF11463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10933"/>
              </p:ext>
            </p:extLst>
          </p:nvPr>
        </p:nvGraphicFramePr>
        <p:xfrm>
          <a:off x="1143000" y="1783408"/>
          <a:ext cx="9906000" cy="3291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341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8DB10-BF19-9A46-AEB8-8114BD54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Bibliografia: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8D4F7A-8B9A-D247-AA18-1C635E9F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hlinkClick r:id="rId2"/>
              </a:rPr>
              <a:t>https://cloud.ibm.com/apidocs/compare-comply?code=python</a:t>
            </a:r>
            <a:endParaRPr lang="es-EC" dirty="0"/>
          </a:p>
          <a:p>
            <a:r>
              <a:rPr lang="es-EC" dirty="0">
                <a:hlinkClick r:id="rId3"/>
              </a:rPr>
              <a:t>https://cloud.ibm.com/docs/compare-comply?topic=compare-comply-release_notes</a:t>
            </a:r>
            <a:endParaRPr lang="es-EC" dirty="0"/>
          </a:p>
          <a:p>
            <a:r>
              <a:rPr lang="es-EC" dirty="0">
                <a:hlinkClick r:id="rId4"/>
              </a:rPr>
              <a:t>https://github.com/watson-developer-cloud/python-sdk</a:t>
            </a:r>
            <a:endParaRPr lang="es-EC" dirty="0"/>
          </a:p>
          <a:p>
            <a:r>
              <a:rPr lang="es-EC">
                <a:hlinkClick r:id="rId2"/>
              </a:rPr>
              <a:t>https://cloud.ibm.com/apidocs/compare-comply?code=python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37761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408</Words>
  <Application>Microsoft Macintosh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Malla</vt:lpstr>
      <vt:lpstr>Compare and Comply</vt:lpstr>
      <vt:lpstr>Que es Compare and Comply </vt:lpstr>
      <vt:lpstr>Caracteristicas</vt:lpstr>
      <vt:lpstr>Presentación de PowerPoint</vt:lpstr>
      <vt:lpstr>Presentación de PowerPoint</vt:lpstr>
      <vt:lpstr>Presentación de PowerPoint</vt:lpstr>
      <vt:lpstr>Bibliografia: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 and Comply</dc:title>
  <dc:creator>Est. Edisson Ezequiel Huiñaizaca Morales</dc:creator>
  <cp:lastModifiedBy>Est. Edisson Ezequiel Huiñaizaca Morales</cp:lastModifiedBy>
  <cp:revision>2</cp:revision>
  <dcterms:created xsi:type="dcterms:W3CDTF">2020-07-18T23:17:33Z</dcterms:created>
  <dcterms:modified xsi:type="dcterms:W3CDTF">2020-07-22T20:49:19Z</dcterms:modified>
</cp:coreProperties>
</file>