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007033"/>
    <a:srgbClr val="FFCC66"/>
    <a:srgbClr val="990099"/>
    <a:srgbClr val="CC0099"/>
    <a:srgbClr val="FE9202"/>
    <a:srgbClr val="6C1A00"/>
    <a:srgbClr val="00AAC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29B-D670-45A8-80B6-38E72459867A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FDEE-DC9A-4B34-B786-A450E188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960930"/>
            <a:ext cx="717713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5EEC3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EEC9D04-F5BA-4A49-AB65-C497D699F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6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260904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6D7A0-E93F-41B3-989C-1EFD83334D0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118</cp:revision>
  <dcterms:created xsi:type="dcterms:W3CDTF">2013-08-21T19:17:07Z</dcterms:created>
  <dcterms:modified xsi:type="dcterms:W3CDTF">2017-08-15T18:45:54Z</dcterms:modified>
</cp:coreProperties>
</file>