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3" r:id="rId3"/>
    <p:sldId id="270" r:id="rId4"/>
    <p:sldId id="265" r:id="rId5"/>
    <p:sldId id="262" r:id="rId6"/>
    <p:sldId id="266" r:id="rId7"/>
    <p:sldId id="268" r:id="rId8"/>
    <p:sldId id="267" r:id="rId9"/>
  </p:sldIdLst>
  <p:sldSz cx="9144000" cy="6858000" type="screen4x3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5" d="100"/>
          <a:sy n="95" d="100"/>
        </p:scale>
        <p:origin x="-666" y="8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DA872-D464-408A-8065-A50B05759D31}" type="datetimeFigureOut">
              <a:rPr lang="es-EC" smtClean="0"/>
              <a:pPr/>
              <a:t>26/10/2020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ADFDD-6355-49C3-A2E2-6B4110769AF1}" type="slidenum">
              <a:rPr lang="es-EC" smtClean="0"/>
              <a:pPr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73033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DA872-D464-408A-8065-A50B05759D31}" type="datetimeFigureOut">
              <a:rPr lang="es-EC" smtClean="0"/>
              <a:pPr/>
              <a:t>26/10/2020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ADFDD-6355-49C3-A2E2-6B4110769AF1}" type="slidenum">
              <a:rPr lang="es-EC" smtClean="0"/>
              <a:pPr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79793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DA872-D464-408A-8065-A50B05759D31}" type="datetimeFigureOut">
              <a:rPr lang="es-EC" smtClean="0"/>
              <a:pPr/>
              <a:t>26/10/2020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ADFDD-6355-49C3-A2E2-6B4110769AF1}" type="slidenum">
              <a:rPr lang="es-EC" smtClean="0"/>
              <a:pPr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86793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DA872-D464-408A-8065-A50B05759D31}" type="datetimeFigureOut">
              <a:rPr lang="es-EC" smtClean="0"/>
              <a:pPr/>
              <a:t>26/10/2020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ADFDD-6355-49C3-A2E2-6B4110769AF1}" type="slidenum">
              <a:rPr lang="es-EC" smtClean="0"/>
              <a:pPr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16341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DA872-D464-408A-8065-A50B05759D31}" type="datetimeFigureOut">
              <a:rPr lang="es-EC" smtClean="0"/>
              <a:pPr/>
              <a:t>26/10/2020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ADFDD-6355-49C3-A2E2-6B4110769AF1}" type="slidenum">
              <a:rPr lang="es-EC" smtClean="0"/>
              <a:pPr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450687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DA872-D464-408A-8065-A50B05759D31}" type="datetimeFigureOut">
              <a:rPr lang="es-EC" smtClean="0"/>
              <a:pPr/>
              <a:t>26/10/2020</a:t>
            </a:fld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ADFDD-6355-49C3-A2E2-6B4110769AF1}" type="slidenum">
              <a:rPr lang="es-EC" smtClean="0"/>
              <a:pPr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55755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DA872-D464-408A-8065-A50B05759D31}" type="datetimeFigureOut">
              <a:rPr lang="es-EC" smtClean="0"/>
              <a:pPr/>
              <a:t>26/10/2020</a:t>
            </a:fld>
            <a:endParaRPr lang="es-EC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ADFDD-6355-49C3-A2E2-6B4110769AF1}" type="slidenum">
              <a:rPr lang="es-EC" smtClean="0"/>
              <a:pPr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14071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DA872-D464-408A-8065-A50B05759D31}" type="datetimeFigureOut">
              <a:rPr lang="es-EC" smtClean="0"/>
              <a:pPr/>
              <a:t>26/10/2020</a:t>
            </a:fld>
            <a:endParaRPr lang="es-EC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ADFDD-6355-49C3-A2E2-6B4110769AF1}" type="slidenum">
              <a:rPr lang="es-EC" smtClean="0"/>
              <a:pPr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2375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DA872-D464-408A-8065-A50B05759D31}" type="datetimeFigureOut">
              <a:rPr lang="es-EC" smtClean="0"/>
              <a:pPr/>
              <a:t>26/10/2020</a:t>
            </a:fld>
            <a:endParaRPr lang="es-EC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ADFDD-6355-49C3-A2E2-6B4110769AF1}" type="slidenum">
              <a:rPr lang="es-EC" smtClean="0"/>
              <a:pPr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26296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DA872-D464-408A-8065-A50B05759D31}" type="datetimeFigureOut">
              <a:rPr lang="es-EC" smtClean="0"/>
              <a:pPr/>
              <a:t>26/10/2020</a:t>
            </a:fld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ADFDD-6355-49C3-A2E2-6B4110769AF1}" type="slidenum">
              <a:rPr lang="es-EC" smtClean="0"/>
              <a:pPr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669217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DA872-D464-408A-8065-A50B05759D31}" type="datetimeFigureOut">
              <a:rPr lang="es-EC" smtClean="0"/>
              <a:pPr/>
              <a:t>26/10/2020</a:t>
            </a:fld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ADFDD-6355-49C3-A2E2-6B4110769AF1}" type="slidenum">
              <a:rPr lang="es-EC" smtClean="0"/>
              <a:pPr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303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DA872-D464-408A-8065-A50B05759D31}" type="datetimeFigureOut">
              <a:rPr lang="es-EC" smtClean="0"/>
              <a:pPr/>
              <a:t>26/10/2020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ADFDD-6355-49C3-A2E2-6B4110769AF1}" type="slidenum">
              <a:rPr lang="es-EC" smtClean="0"/>
              <a:pPr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467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Quito: Siniestros en bicicleta se redujeron un 25% en 2017 | Metro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" y="3078816"/>
            <a:ext cx="9138680" cy="3783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icleadas para ir al trabajo en bicicleta se realizarán cada 15 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" y="0"/>
            <a:ext cx="9144000" cy="307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076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La imagen puede contener: texto que dice &quot;pedal911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6552" y="-1179512"/>
            <a:ext cx="10081120" cy="857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098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erick\Downloads\descarg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8" y="2675474"/>
            <a:ext cx="4067944" cy="2741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Los mejores temas de conversación para entretener a tus amigos | El Mundo  Toda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0968"/>
            <a:ext cx="4067944" cy="2716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Problemas de abastecimiento le ponen un freno a la fiebre de las bicicletas  | BAE Negocio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5796" y="1317253"/>
            <a:ext cx="5108204" cy="2837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4067516" y="0"/>
            <a:ext cx="5076484" cy="13172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000" dirty="0" smtClean="0">
                <a:solidFill>
                  <a:srgbClr val="FFCC00"/>
                </a:solidFill>
                <a:latin typeface="Algerian" pitchFamily="82" charset="0"/>
              </a:rPr>
              <a:t>Pedal911</a:t>
            </a:r>
            <a:endParaRPr lang="es-MX" sz="6000" dirty="0">
              <a:solidFill>
                <a:srgbClr val="FFCC00"/>
              </a:solidFill>
              <a:latin typeface="Algerian" pitchFamily="82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0" y="5417239"/>
            <a:ext cx="9175721" cy="20442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3" name="Picture 8" descr="Marco de bici aro 26 en mal estado - Puerto Montt, X Los Lagos - Yapo.cl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335" y="3634519"/>
            <a:ext cx="2376960" cy="1782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Problemas mecánicos más comunes y cómo resolverlos. - La Bici Urbana  Bicicleta Montaña Ruta Alubik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408" y="3634519"/>
            <a:ext cx="2694142" cy="1782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7952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blob:https://web.whatsapp.com/cb71277a-70d2-4e57-92df-d85d3ed9c70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C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" y="0"/>
            <a:ext cx="5220073" cy="328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Marcador de contenido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582" y="3286855"/>
            <a:ext cx="4999994" cy="3600401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6372200" y="1196752"/>
            <a:ext cx="16466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4000" dirty="0" smtClean="0"/>
              <a:t>ANTES</a:t>
            </a:r>
            <a:endParaRPr lang="es-EC" sz="4000" dirty="0"/>
          </a:p>
        </p:txBody>
      </p:sp>
      <p:sp>
        <p:nvSpPr>
          <p:cNvPr id="9" name="CuadroTexto 8"/>
          <p:cNvSpPr txBox="1"/>
          <p:nvPr/>
        </p:nvSpPr>
        <p:spPr>
          <a:xfrm>
            <a:off x="155575" y="4571835"/>
            <a:ext cx="3480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3600" dirty="0" smtClean="0"/>
              <a:t>PROXIMAMENTE</a:t>
            </a:r>
            <a:endParaRPr lang="es-EC" sz="3600" dirty="0"/>
          </a:p>
        </p:txBody>
      </p:sp>
      <p:pic>
        <p:nvPicPr>
          <p:cNvPr id="2050" name="Picture 2" descr="https://scontent.fgye1-1.fna.fbcdn.net/v/t1.0-9/44168554_2194364587305266_4296973028547362816_n.png?_nc_cat=102&amp;ccb=2&amp;_nc_sid=09cbfe&amp;_nc_ohc=-oJMyDSU74sAX-qyQuZ&amp;_nc_ht=scontent.fgye1-1.fna&amp;oh=1ef035b769efb511862faf8f014b059f&amp;oe=5FBB375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6300157"/>
            <a:ext cx="901168" cy="587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Flecha derecha"/>
          <p:cNvSpPr/>
          <p:nvPr/>
        </p:nvSpPr>
        <p:spPr>
          <a:xfrm>
            <a:off x="395536" y="5373216"/>
            <a:ext cx="2887489" cy="8031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Flecha derecha"/>
          <p:cNvSpPr/>
          <p:nvPr/>
        </p:nvSpPr>
        <p:spPr>
          <a:xfrm rot="10800000">
            <a:off x="5652119" y="1772816"/>
            <a:ext cx="2887489" cy="80312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024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issu - Ver B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719346" cy="3539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aseo en bici por el Camino de la Mora - El Balcón de Mate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055" y="0"/>
            <a:ext cx="4955945" cy="3539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aseo por el campo en bicicleta - Airbn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05619"/>
            <a:ext cx="5028572" cy="335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seo nocturno en bici por el mes del amor y la amistad en la CDMX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400" y="3539511"/>
            <a:ext cx="4441600" cy="333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scontent.fgye1-1.fna.fbcdn.net/v/t1.0-9/44168554_2194364587305266_4296973028547362816_n.png?_nc_cat=102&amp;ccb=2&amp;_nc_sid=09cbfe&amp;_nc_ohc=-oJMyDSU74sAX-qyQuZ&amp;_nc_ht=scontent.fgye1-1.fna&amp;oh=1ef035b769efb511862faf8f014b059f&amp;oe=5FBB375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880" y="5791516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757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311" y="253298"/>
            <a:ext cx="4989142" cy="3064701"/>
          </a:xfrm>
        </p:spPr>
      </p:pic>
      <p:pic>
        <p:nvPicPr>
          <p:cNvPr id="6" name="Marcador de contenido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360" y="260648"/>
            <a:ext cx="4306328" cy="3027845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82" y="3296679"/>
            <a:ext cx="3672408" cy="3561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532" y="3288493"/>
            <a:ext cx="4985468" cy="347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30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01"/>
            <a:ext cx="5436096" cy="3690430"/>
          </a:xfrm>
          <a:prstGeom prst="rect">
            <a:avLst/>
          </a:prstGeo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313" y="3709731"/>
            <a:ext cx="5640697" cy="3162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-9176"/>
            <a:ext cx="7344816" cy="6244011"/>
          </a:xfrm>
        </p:spPr>
      </p:pic>
    </p:spTree>
    <p:extLst>
      <p:ext uri="{BB962C8B-B14F-4D97-AF65-F5344CB8AC3E}">
        <p14:creationId xmlns:p14="http://schemas.microsoft.com/office/powerpoint/2010/main" val="224101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3</Words>
  <Application>Microsoft Office PowerPoint</Application>
  <PresentationFormat>Presentación en pantalla (4:3)</PresentationFormat>
  <Paragraphs>3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erick casis</dc:creator>
  <cp:lastModifiedBy>erick casis</cp:lastModifiedBy>
  <cp:revision>28</cp:revision>
  <dcterms:created xsi:type="dcterms:W3CDTF">2020-04-26T22:23:01Z</dcterms:created>
  <dcterms:modified xsi:type="dcterms:W3CDTF">2020-10-26T16:51:58Z</dcterms:modified>
</cp:coreProperties>
</file>