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2"/>
  </p:notesMasterIdLst>
  <p:sldIdLst>
    <p:sldId id="256" r:id="rId3"/>
    <p:sldId id="257" r:id="rId4"/>
    <p:sldId id="275" r:id="rId5"/>
    <p:sldId id="258" r:id="rId6"/>
    <p:sldId id="272" r:id="rId7"/>
    <p:sldId id="260" r:id="rId8"/>
    <p:sldId id="261" r:id="rId9"/>
    <p:sldId id="273" r:id="rId10"/>
    <p:sldId id="274" r:id="rId11"/>
    <p:sldId id="262" r:id="rId12"/>
    <p:sldId id="263" r:id="rId13"/>
    <p:sldId id="265" r:id="rId14"/>
    <p:sldId id="266" r:id="rId15"/>
    <p:sldId id="267" r:id="rId16"/>
    <p:sldId id="264" r:id="rId17"/>
    <p:sldId id="268" r:id="rId18"/>
    <p:sldId id="269" r:id="rId19"/>
    <p:sldId id="270" r:id="rId20"/>
    <p:sldId id="271" r:id="rId21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9" d="100"/>
          <a:sy n="129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E36A73-CCB4-574D-8BED-68097A200999}" type="doc">
      <dgm:prSet loTypeId="urn:microsoft.com/office/officeart/2005/8/layout/StepDown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AAF3F51-6274-6C47-893D-FF1740C891AE}">
      <dgm:prSet phldrT="[文本]"/>
      <dgm:spPr/>
      <dgm:t>
        <a:bodyPr/>
        <a:lstStyle/>
        <a:p>
          <a:r>
            <a:rPr lang="zh-CN" altLang="en-US" dirty="0" smtClean="0"/>
            <a:t>注册</a:t>
          </a:r>
          <a:endParaRPr lang="zh-CN" altLang="en-US" dirty="0"/>
        </a:p>
      </dgm:t>
    </dgm:pt>
    <dgm:pt modelId="{6F9F0588-3F47-1641-8C0F-7A0414616448}" type="parTrans" cxnId="{E84607D9-9529-AD4D-A1C4-F5794B33289B}">
      <dgm:prSet/>
      <dgm:spPr/>
      <dgm:t>
        <a:bodyPr/>
        <a:lstStyle/>
        <a:p>
          <a:endParaRPr lang="zh-CN" altLang="en-US"/>
        </a:p>
      </dgm:t>
    </dgm:pt>
    <dgm:pt modelId="{9ECC68D5-E3DE-8F45-811D-4B9EA78BAFC9}" type="sibTrans" cxnId="{E84607D9-9529-AD4D-A1C4-F5794B33289B}">
      <dgm:prSet/>
      <dgm:spPr/>
      <dgm:t>
        <a:bodyPr/>
        <a:lstStyle/>
        <a:p>
          <a:endParaRPr lang="zh-CN" altLang="en-US"/>
        </a:p>
      </dgm:t>
    </dgm:pt>
    <dgm:pt modelId="{7940EE6A-977C-8445-BF83-61A053CED329}">
      <dgm:prSet phldrT="[文本]"/>
      <dgm:spPr/>
      <dgm:t>
        <a:bodyPr/>
        <a:lstStyle/>
        <a:p>
          <a:r>
            <a:rPr lang="zh-CN" altLang="en-US" dirty="0" smtClean="0">
              <a:solidFill>
                <a:srgbClr val="CCFFCC"/>
              </a:solidFill>
            </a:rPr>
            <a:t>首次启动时，通过注册接口，从服务器获取</a:t>
          </a:r>
          <a:r>
            <a:rPr lang="en-US" altLang="zh-CN" dirty="0" err="1" smtClean="0">
              <a:solidFill>
                <a:srgbClr val="CCFFCC"/>
              </a:solidFill>
            </a:rPr>
            <a:t>UserSign</a:t>
          </a:r>
          <a:r>
            <a:rPr lang="zh-CN" altLang="en-US" dirty="0" smtClean="0">
              <a:solidFill>
                <a:srgbClr val="CCFFCC"/>
              </a:solidFill>
            </a:rPr>
            <a:t>，作为机器唯一标识</a:t>
          </a:r>
          <a:endParaRPr lang="zh-CN" altLang="en-US" dirty="0">
            <a:solidFill>
              <a:srgbClr val="CCFFCC"/>
            </a:solidFill>
          </a:endParaRPr>
        </a:p>
      </dgm:t>
    </dgm:pt>
    <dgm:pt modelId="{D2E91C2F-064A-BC40-B6C1-693DC644D086}" type="parTrans" cxnId="{7BCD75BA-C4B6-3043-A06D-178CFBCC2CFD}">
      <dgm:prSet/>
      <dgm:spPr/>
      <dgm:t>
        <a:bodyPr/>
        <a:lstStyle/>
        <a:p>
          <a:endParaRPr lang="zh-CN" altLang="en-US"/>
        </a:p>
      </dgm:t>
    </dgm:pt>
    <dgm:pt modelId="{F4BFF008-6CD5-9640-B50A-8794B571C6D4}" type="sibTrans" cxnId="{7BCD75BA-C4B6-3043-A06D-178CFBCC2CFD}">
      <dgm:prSet/>
      <dgm:spPr/>
      <dgm:t>
        <a:bodyPr/>
        <a:lstStyle/>
        <a:p>
          <a:endParaRPr lang="zh-CN" altLang="en-US"/>
        </a:p>
      </dgm:t>
    </dgm:pt>
    <dgm:pt modelId="{777CE494-5DA3-E244-9876-0032D1A0D8D2}">
      <dgm:prSet phldrT="[文本]"/>
      <dgm:spPr/>
      <dgm:t>
        <a:bodyPr/>
        <a:lstStyle/>
        <a:p>
          <a:r>
            <a:rPr lang="zh-CN" altLang="en-US" dirty="0" smtClean="0"/>
            <a:t>启动</a:t>
          </a:r>
          <a:endParaRPr lang="zh-CN" altLang="en-US" dirty="0"/>
        </a:p>
      </dgm:t>
    </dgm:pt>
    <dgm:pt modelId="{81259A83-6C08-CF43-8E12-EFC15A67FC80}" type="parTrans" cxnId="{274B690B-82CD-014B-89F4-EC5B00889671}">
      <dgm:prSet/>
      <dgm:spPr/>
      <dgm:t>
        <a:bodyPr/>
        <a:lstStyle/>
        <a:p>
          <a:endParaRPr lang="zh-CN" altLang="en-US"/>
        </a:p>
      </dgm:t>
    </dgm:pt>
    <dgm:pt modelId="{C7D2667D-F9B0-C641-BC21-124077B03E9C}" type="sibTrans" cxnId="{274B690B-82CD-014B-89F4-EC5B00889671}">
      <dgm:prSet/>
      <dgm:spPr/>
      <dgm:t>
        <a:bodyPr/>
        <a:lstStyle/>
        <a:p>
          <a:endParaRPr lang="zh-CN" altLang="en-US"/>
        </a:p>
      </dgm:t>
    </dgm:pt>
    <dgm:pt modelId="{A5E419A7-002F-C84E-8C8A-FEC0EB592F99}">
      <dgm:prSet phldrT="[文本]"/>
      <dgm:spPr/>
      <dgm:t>
        <a:bodyPr/>
        <a:lstStyle/>
        <a:p>
          <a:r>
            <a:rPr lang="zh-CN" altLang="en-US" dirty="0" smtClean="0">
              <a:solidFill>
                <a:srgbClr val="CCFFCC"/>
              </a:solidFill>
            </a:rPr>
            <a:t>每次启动时，通过时间接口，从服务器获取时间轴，本地用系统时间差每秒自增。</a:t>
          </a:r>
          <a:endParaRPr lang="zh-CN" altLang="en-US" dirty="0">
            <a:solidFill>
              <a:srgbClr val="CCFFCC"/>
            </a:solidFill>
          </a:endParaRPr>
        </a:p>
      </dgm:t>
    </dgm:pt>
    <dgm:pt modelId="{9AF60498-C014-CB4B-B9F4-0DF433433BDD}" type="parTrans" cxnId="{34FBBBAB-346F-A245-8FC5-A0813A715C21}">
      <dgm:prSet/>
      <dgm:spPr/>
      <dgm:t>
        <a:bodyPr/>
        <a:lstStyle/>
        <a:p>
          <a:endParaRPr lang="zh-CN" altLang="en-US"/>
        </a:p>
      </dgm:t>
    </dgm:pt>
    <dgm:pt modelId="{28613484-159F-CF42-8081-444422C1C0BC}" type="sibTrans" cxnId="{34FBBBAB-346F-A245-8FC5-A0813A715C21}">
      <dgm:prSet/>
      <dgm:spPr/>
      <dgm:t>
        <a:bodyPr/>
        <a:lstStyle/>
        <a:p>
          <a:endParaRPr lang="zh-CN" altLang="en-US"/>
        </a:p>
      </dgm:t>
    </dgm:pt>
    <dgm:pt modelId="{EA732C8D-90F7-C74B-A25C-09936F348455}">
      <dgm:prSet phldrT="[文本]"/>
      <dgm:spPr/>
      <dgm:t>
        <a:bodyPr/>
        <a:lstStyle/>
        <a:p>
          <a:r>
            <a:rPr lang="zh-CN" altLang="en-US" dirty="0" smtClean="0"/>
            <a:t>事件</a:t>
          </a:r>
          <a:endParaRPr lang="zh-CN" altLang="en-US" dirty="0"/>
        </a:p>
      </dgm:t>
    </dgm:pt>
    <dgm:pt modelId="{B6888884-86DF-0940-B63B-72B6896B6909}" type="parTrans" cxnId="{C506CFFC-7CEA-094C-8700-D79B81B30A19}">
      <dgm:prSet/>
      <dgm:spPr/>
      <dgm:t>
        <a:bodyPr/>
        <a:lstStyle/>
        <a:p>
          <a:endParaRPr lang="zh-CN" altLang="en-US"/>
        </a:p>
      </dgm:t>
    </dgm:pt>
    <dgm:pt modelId="{2EC993A0-CEC2-EF47-B5F3-04A96316074B}" type="sibTrans" cxnId="{C506CFFC-7CEA-094C-8700-D79B81B30A19}">
      <dgm:prSet/>
      <dgm:spPr/>
      <dgm:t>
        <a:bodyPr/>
        <a:lstStyle/>
        <a:p>
          <a:endParaRPr lang="zh-CN" altLang="en-US"/>
        </a:p>
      </dgm:t>
    </dgm:pt>
    <dgm:pt modelId="{C25F48FD-8133-D543-B239-463FEA15BD05}">
      <dgm:prSet phldrT="[文本]"/>
      <dgm:spPr/>
      <dgm:t>
        <a:bodyPr/>
        <a:lstStyle/>
        <a:p>
          <a:r>
            <a:rPr lang="zh-CN" altLang="en-US" dirty="0" smtClean="0">
              <a:solidFill>
                <a:srgbClr val="CCFFCC"/>
              </a:solidFill>
            </a:rPr>
            <a:t>事件发生时，先写入本地缓存文件，按照一定时间周期发送（</a:t>
          </a:r>
          <a:r>
            <a:rPr lang="en-US" altLang="zh-CN" dirty="0" smtClean="0">
              <a:solidFill>
                <a:srgbClr val="CCFFCC"/>
              </a:solidFill>
            </a:rPr>
            <a:t>N</a:t>
          </a:r>
          <a:r>
            <a:rPr lang="zh-CN" altLang="en-US" dirty="0" smtClean="0">
              <a:solidFill>
                <a:srgbClr val="CCFFCC"/>
              </a:solidFill>
            </a:rPr>
            <a:t>秒）</a:t>
          </a:r>
          <a:endParaRPr lang="zh-CN" altLang="en-US" dirty="0">
            <a:solidFill>
              <a:srgbClr val="CCFFCC"/>
            </a:solidFill>
          </a:endParaRPr>
        </a:p>
      </dgm:t>
    </dgm:pt>
    <dgm:pt modelId="{74B721E3-22D8-5543-94EE-17304BF65752}" type="parTrans" cxnId="{51930A78-5E46-F64A-829A-2CF2B8CF9408}">
      <dgm:prSet/>
      <dgm:spPr/>
      <dgm:t>
        <a:bodyPr/>
        <a:lstStyle/>
        <a:p>
          <a:endParaRPr lang="zh-CN" altLang="en-US"/>
        </a:p>
      </dgm:t>
    </dgm:pt>
    <dgm:pt modelId="{179ABB94-AAE4-AD4A-9C3C-FFD152A14E97}" type="sibTrans" cxnId="{51930A78-5E46-F64A-829A-2CF2B8CF9408}">
      <dgm:prSet/>
      <dgm:spPr/>
      <dgm:t>
        <a:bodyPr/>
        <a:lstStyle/>
        <a:p>
          <a:endParaRPr lang="zh-CN" altLang="en-US"/>
        </a:p>
      </dgm:t>
    </dgm:pt>
    <dgm:pt modelId="{06EF2993-3838-AA4E-B004-A7A8B7184D04}" type="pres">
      <dgm:prSet presAssocID="{D3E36A73-CCB4-574D-8BED-68097A200999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1F0FF11F-48EF-4447-8392-034A4C2C61BE}" type="pres">
      <dgm:prSet presAssocID="{2AAF3F51-6274-6C47-893D-FF1740C891AE}" presName="composite" presStyleCnt="0"/>
      <dgm:spPr/>
    </dgm:pt>
    <dgm:pt modelId="{31D48633-A5E4-2549-A7FF-9985CAF4F143}" type="pres">
      <dgm:prSet presAssocID="{2AAF3F51-6274-6C47-893D-FF1740C891AE}" presName="bentUpArrow1" presStyleLbl="alignImgPlace1" presStyleIdx="0" presStyleCnt="2"/>
      <dgm:spPr/>
    </dgm:pt>
    <dgm:pt modelId="{E0E413FB-8EA9-0642-B65B-E2736100BB68}" type="pres">
      <dgm:prSet presAssocID="{2AAF3F51-6274-6C47-893D-FF1740C891AE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9FE33D-1C5D-794B-8671-484FD7280D13}" type="pres">
      <dgm:prSet presAssocID="{2AAF3F51-6274-6C47-893D-FF1740C891AE}" presName="ChildText" presStyleLbl="revTx" presStyleIdx="0" presStyleCnt="3" custScaleX="316283" custLinFactX="17476" custLinFactNeighborX="100000" custLinFactNeighborY="629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3D101F-33D6-1947-A3A7-B82770BBF9D9}" type="pres">
      <dgm:prSet presAssocID="{9ECC68D5-E3DE-8F45-811D-4B9EA78BAFC9}" presName="sibTrans" presStyleCnt="0"/>
      <dgm:spPr/>
    </dgm:pt>
    <dgm:pt modelId="{29BEA6F5-2889-BB40-86A1-9E6AE6BAFD93}" type="pres">
      <dgm:prSet presAssocID="{777CE494-5DA3-E244-9876-0032D1A0D8D2}" presName="composite" presStyleCnt="0"/>
      <dgm:spPr/>
    </dgm:pt>
    <dgm:pt modelId="{4FE0F46D-5043-D244-B31C-E5D3456FF57A}" type="pres">
      <dgm:prSet presAssocID="{777CE494-5DA3-E244-9876-0032D1A0D8D2}" presName="bentUpArrow1" presStyleLbl="alignImgPlace1" presStyleIdx="1" presStyleCnt="2" custLinFactNeighborX="-54756"/>
      <dgm:spPr/>
    </dgm:pt>
    <dgm:pt modelId="{984511C2-513C-CC44-BAE9-EDDCC8AA2536}" type="pres">
      <dgm:prSet presAssocID="{777CE494-5DA3-E244-9876-0032D1A0D8D2}" presName="ParentText" presStyleLbl="node1" presStyleIdx="1" presStyleCnt="3" custLinFactNeighborX="-41296" custLinFactNeighborY="-101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D0622A-ED92-B349-A43D-B270D67803FB}" type="pres">
      <dgm:prSet presAssocID="{777CE494-5DA3-E244-9876-0032D1A0D8D2}" presName="ChildText" presStyleLbl="revTx" presStyleIdx="1" presStyleCnt="3" custScaleX="272430" custLinFactNeighborX="31327" custLinFactNeighborY="-629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9C2631-E14D-934D-AB93-268E27EC0337}" type="pres">
      <dgm:prSet presAssocID="{C7D2667D-F9B0-C641-BC21-124077B03E9C}" presName="sibTrans" presStyleCnt="0"/>
      <dgm:spPr/>
    </dgm:pt>
    <dgm:pt modelId="{09E8CC5E-DB5D-D648-B6CD-4108A2719DEF}" type="pres">
      <dgm:prSet presAssocID="{EA732C8D-90F7-C74B-A25C-09936F348455}" presName="composite" presStyleCnt="0"/>
      <dgm:spPr/>
    </dgm:pt>
    <dgm:pt modelId="{680FCAF4-7133-6240-9F5C-00F407DD77B7}" type="pres">
      <dgm:prSet presAssocID="{EA732C8D-90F7-C74B-A25C-09936F348455}" presName="ParentText" presStyleLbl="node1" presStyleIdx="2" presStyleCnt="3" custScaleX="100000" custLinFactNeighborX="-7832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B162A8-3387-D749-87A0-60426162B623}" type="pres">
      <dgm:prSet presAssocID="{EA732C8D-90F7-C74B-A25C-09936F348455}" presName="FinalChildText" presStyleLbl="revTx" presStyleIdx="2" presStyleCnt="3" custScaleX="232353" custLinFactNeighborX="-25082" custLinFactNeighborY="125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84607D9-9529-AD4D-A1C4-F5794B33289B}" srcId="{D3E36A73-CCB4-574D-8BED-68097A200999}" destId="{2AAF3F51-6274-6C47-893D-FF1740C891AE}" srcOrd="0" destOrd="0" parTransId="{6F9F0588-3F47-1641-8C0F-7A0414616448}" sibTransId="{9ECC68D5-E3DE-8F45-811D-4B9EA78BAFC9}"/>
    <dgm:cxn modelId="{7BCD75BA-C4B6-3043-A06D-178CFBCC2CFD}" srcId="{2AAF3F51-6274-6C47-893D-FF1740C891AE}" destId="{7940EE6A-977C-8445-BF83-61A053CED329}" srcOrd="0" destOrd="0" parTransId="{D2E91C2F-064A-BC40-B6C1-693DC644D086}" sibTransId="{F4BFF008-6CD5-9640-B50A-8794B571C6D4}"/>
    <dgm:cxn modelId="{274B690B-82CD-014B-89F4-EC5B00889671}" srcId="{D3E36A73-CCB4-574D-8BED-68097A200999}" destId="{777CE494-5DA3-E244-9876-0032D1A0D8D2}" srcOrd="1" destOrd="0" parTransId="{81259A83-6C08-CF43-8E12-EFC15A67FC80}" sibTransId="{C7D2667D-F9B0-C641-BC21-124077B03E9C}"/>
    <dgm:cxn modelId="{FC6466EA-0E10-2049-97DE-7503ADC36165}" type="presOf" srcId="{777CE494-5DA3-E244-9876-0032D1A0D8D2}" destId="{984511C2-513C-CC44-BAE9-EDDCC8AA2536}" srcOrd="0" destOrd="0" presId="urn:microsoft.com/office/officeart/2005/8/layout/StepDownProcess"/>
    <dgm:cxn modelId="{C506CFFC-7CEA-094C-8700-D79B81B30A19}" srcId="{D3E36A73-CCB4-574D-8BED-68097A200999}" destId="{EA732C8D-90F7-C74B-A25C-09936F348455}" srcOrd="2" destOrd="0" parTransId="{B6888884-86DF-0940-B63B-72B6896B6909}" sibTransId="{2EC993A0-CEC2-EF47-B5F3-04A96316074B}"/>
    <dgm:cxn modelId="{A75F9A9B-8CF1-A742-8C4D-4350968104CC}" type="presOf" srcId="{2AAF3F51-6274-6C47-893D-FF1740C891AE}" destId="{E0E413FB-8EA9-0642-B65B-E2736100BB68}" srcOrd="0" destOrd="0" presId="urn:microsoft.com/office/officeart/2005/8/layout/StepDownProcess"/>
    <dgm:cxn modelId="{CEB480CE-C195-464E-ADAA-AF1E4E31B70D}" type="presOf" srcId="{EA732C8D-90F7-C74B-A25C-09936F348455}" destId="{680FCAF4-7133-6240-9F5C-00F407DD77B7}" srcOrd="0" destOrd="0" presId="urn:microsoft.com/office/officeart/2005/8/layout/StepDownProcess"/>
    <dgm:cxn modelId="{DD529FDF-7F2C-914B-937C-7F651525AC85}" type="presOf" srcId="{7940EE6A-977C-8445-BF83-61A053CED329}" destId="{589FE33D-1C5D-794B-8671-484FD7280D13}" srcOrd="0" destOrd="0" presId="urn:microsoft.com/office/officeart/2005/8/layout/StepDownProcess"/>
    <dgm:cxn modelId="{3D687DA9-1A40-1248-B6B9-49F37AED5EE0}" type="presOf" srcId="{A5E419A7-002F-C84E-8C8A-FEC0EB592F99}" destId="{ECD0622A-ED92-B349-A43D-B270D67803FB}" srcOrd="0" destOrd="0" presId="urn:microsoft.com/office/officeart/2005/8/layout/StepDownProcess"/>
    <dgm:cxn modelId="{BF022F07-B5A9-6740-92C7-C815F792BE1F}" type="presOf" srcId="{D3E36A73-CCB4-574D-8BED-68097A200999}" destId="{06EF2993-3838-AA4E-B004-A7A8B7184D04}" srcOrd="0" destOrd="0" presId="urn:microsoft.com/office/officeart/2005/8/layout/StepDownProcess"/>
    <dgm:cxn modelId="{275B039F-33B6-8347-856F-7AB668533189}" type="presOf" srcId="{C25F48FD-8133-D543-B239-463FEA15BD05}" destId="{B3B162A8-3387-D749-87A0-60426162B623}" srcOrd="0" destOrd="0" presId="urn:microsoft.com/office/officeart/2005/8/layout/StepDownProcess"/>
    <dgm:cxn modelId="{51930A78-5E46-F64A-829A-2CF2B8CF9408}" srcId="{EA732C8D-90F7-C74B-A25C-09936F348455}" destId="{C25F48FD-8133-D543-B239-463FEA15BD05}" srcOrd="0" destOrd="0" parTransId="{74B721E3-22D8-5543-94EE-17304BF65752}" sibTransId="{179ABB94-AAE4-AD4A-9C3C-FFD152A14E97}"/>
    <dgm:cxn modelId="{34FBBBAB-346F-A245-8FC5-A0813A715C21}" srcId="{777CE494-5DA3-E244-9876-0032D1A0D8D2}" destId="{A5E419A7-002F-C84E-8C8A-FEC0EB592F99}" srcOrd="0" destOrd="0" parTransId="{9AF60498-C014-CB4B-B9F4-0DF433433BDD}" sibTransId="{28613484-159F-CF42-8081-444422C1C0BC}"/>
    <dgm:cxn modelId="{DF8DCC12-E3A2-DA4F-B6F9-FFE2525EAE5D}" type="presParOf" srcId="{06EF2993-3838-AA4E-B004-A7A8B7184D04}" destId="{1F0FF11F-48EF-4447-8392-034A4C2C61BE}" srcOrd="0" destOrd="0" presId="urn:microsoft.com/office/officeart/2005/8/layout/StepDownProcess"/>
    <dgm:cxn modelId="{B0985347-4A32-FC43-A879-45E15669AEA8}" type="presParOf" srcId="{1F0FF11F-48EF-4447-8392-034A4C2C61BE}" destId="{31D48633-A5E4-2549-A7FF-9985CAF4F143}" srcOrd="0" destOrd="0" presId="urn:microsoft.com/office/officeart/2005/8/layout/StepDownProcess"/>
    <dgm:cxn modelId="{BFE8B3B3-CF98-614B-8B00-6F38EE646A2A}" type="presParOf" srcId="{1F0FF11F-48EF-4447-8392-034A4C2C61BE}" destId="{E0E413FB-8EA9-0642-B65B-E2736100BB68}" srcOrd="1" destOrd="0" presId="urn:microsoft.com/office/officeart/2005/8/layout/StepDownProcess"/>
    <dgm:cxn modelId="{7BD0F235-E7B7-AC4A-A05B-13AA1F0C24C5}" type="presParOf" srcId="{1F0FF11F-48EF-4447-8392-034A4C2C61BE}" destId="{589FE33D-1C5D-794B-8671-484FD7280D13}" srcOrd="2" destOrd="0" presId="urn:microsoft.com/office/officeart/2005/8/layout/StepDownProcess"/>
    <dgm:cxn modelId="{45848C65-E1DB-F546-87EB-B46300290DE3}" type="presParOf" srcId="{06EF2993-3838-AA4E-B004-A7A8B7184D04}" destId="{A63D101F-33D6-1947-A3A7-B82770BBF9D9}" srcOrd="1" destOrd="0" presId="urn:microsoft.com/office/officeart/2005/8/layout/StepDownProcess"/>
    <dgm:cxn modelId="{2462F123-B69E-FD4E-9E3C-7CE453AB76F1}" type="presParOf" srcId="{06EF2993-3838-AA4E-B004-A7A8B7184D04}" destId="{29BEA6F5-2889-BB40-86A1-9E6AE6BAFD93}" srcOrd="2" destOrd="0" presId="urn:microsoft.com/office/officeart/2005/8/layout/StepDownProcess"/>
    <dgm:cxn modelId="{C65EA33A-D67D-4F46-A904-940EA28F3EB1}" type="presParOf" srcId="{29BEA6F5-2889-BB40-86A1-9E6AE6BAFD93}" destId="{4FE0F46D-5043-D244-B31C-E5D3456FF57A}" srcOrd="0" destOrd="0" presId="urn:microsoft.com/office/officeart/2005/8/layout/StepDownProcess"/>
    <dgm:cxn modelId="{EC72F1EF-E411-8042-938D-526DB898A95C}" type="presParOf" srcId="{29BEA6F5-2889-BB40-86A1-9E6AE6BAFD93}" destId="{984511C2-513C-CC44-BAE9-EDDCC8AA2536}" srcOrd="1" destOrd="0" presId="urn:microsoft.com/office/officeart/2005/8/layout/StepDownProcess"/>
    <dgm:cxn modelId="{A10423A7-A900-E24C-BEB5-964426C95BA1}" type="presParOf" srcId="{29BEA6F5-2889-BB40-86A1-9E6AE6BAFD93}" destId="{ECD0622A-ED92-B349-A43D-B270D67803FB}" srcOrd="2" destOrd="0" presId="urn:microsoft.com/office/officeart/2005/8/layout/StepDownProcess"/>
    <dgm:cxn modelId="{B215063B-4D7E-DC45-9B4D-0AEA84651A1A}" type="presParOf" srcId="{06EF2993-3838-AA4E-B004-A7A8B7184D04}" destId="{729C2631-E14D-934D-AB93-268E27EC0337}" srcOrd="3" destOrd="0" presId="urn:microsoft.com/office/officeart/2005/8/layout/StepDownProcess"/>
    <dgm:cxn modelId="{14BEB402-B9DC-3244-B62F-D0481976919A}" type="presParOf" srcId="{06EF2993-3838-AA4E-B004-A7A8B7184D04}" destId="{09E8CC5E-DB5D-D648-B6CD-4108A2719DEF}" srcOrd="4" destOrd="0" presId="urn:microsoft.com/office/officeart/2005/8/layout/StepDownProcess"/>
    <dgm:cxn modelId="{DD282A33-8231-0B42-B988-FA17CE565D3E}" type="presParOf" srcId="{09E8CC5E-DB5D-D648-B6CD-4108A2719DEF}" destId="{680FCAF4-7133-6240-9F5C-00F407DD77B7}" srcOrd="0" destOrd="0" presId="urn:microsoft.com/office/officeart/2005/8/layout/StepDownProcess"/>
    <dgm:cxn modelId="{F22CD653-8EE1-5243-9CE2-BE673052C493}" type="presParOf" srcId="{09E8CC5E-DB5D-D648-B6CD-4108A2719DEF}" destId="{B3B162A8-3387-D749-87A0-60426162B623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C8916B-A37A-F748-965A-0FBB09CFB85C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762A478-CE5D-AB42-9361-6488F33F4590}">
      <dgm:prSet phldrT="[文本]"/>
      <dgm:spPr/>
      <dgm:t>
        <a:bodyPr/>
        <a:lstStyle/>
        <a:p>
          <a:r>
            <a:rPr lang="zh-CN" altLang="en-US" dirty="0" smtClean="0"/>
            <a:t>注册接口</a:t>
          </a:r>
          <a:endParaRPr lang="zh-CN" altLang="en-US" dirty="0"/>
        </a:p>
      </dgm:t>
    </dgm:pt>
    <dgm:pt modelId="{0A8B4FD0-4DA1-B54C-AACB-B286D32D76B5}" type="parTrans" cxnId="{0737BC5E-58FF-8343-A83D-5B93AFCA5101}">
      <dgm:prSet/>
      <dgm:spPr/>
      <dgm:t>
        <a:bodyPr/>
        <a:lstStyle/>
        <a:p>
          <a:endParaRPr lang="zh-CN" altLang="en-US"/>
        </a:p>
      </dgm:t>
    </dgm:pt>
    <dgm:pt modelId="{BCA35468-8748-A44C-A3F7-5F73DBA9259D}" type="sibTrans" cxnId="{0737BC5E-58FF-8343-A83D-5B93AFCA5101}">
      <dgm:prSet/>
      <dgm:spPr/>
      <dgm:t>
        <a:bodyPr/>
        <a:lstStyle/>
        <a:p>
          <a:endParaRPr lang="zh-CN" altLang="en-US"/>
        </a:p>
      </dgm:t>
    </dgm:pt>
    <dgm:pt modelId="{74C33C15-F11E-EF4B-8CD3-AE01EC956E3A}">
      <dgm:prSet phldrT="[文本]" custT="1"/>
      <dgm:spPr/>
      <dgm:t>
        <a:bodyPr/>
        <a:lstStyle/>
        <a:p>
          <a:r>
            <a:rPr lang="zh-CN" altLang="en-US" sz="1600" dirty="0" smtClean="0"/>
            <a:t>返回一个唯一值</a:t>
          </a:r>
          <a:r>
            <a:rPr lang="en-US" altLang="zh-CN" sz="1600" dirty="0" err="1" smtClean="0"/>
            <a:t>UserSign</a:t>
          </a:r>
          <a:endParaRPr lang="zh-CN" altLang="en-US" sz="1600" dirty="0"/>
        </a:p>
      </dgm:t>
    </dgm:pt>
    <dgm:pt modelId="{B856DE2B-7C37-F242-B905-CFC5620F2890}" type="parTrans" cxnId="{E095DBF2-A472-0849-AFFB-B9B68A2B1B42}">
      <dgm:prSet/>
      <dgm:spPr/>
      <dgm:t>
        <a:bodyPr/>
        <a:lstStyle/>
        <a:p>
          <a:endParaRPr lang="zh-CN" altLang="en-US"/>
        </a:p>
      </dgm:t>
    </dgm:pt>
    <dgm:pt modelId="{E95D3B43-25E7-364D-A2AA-3CA4BBF52DDD}" type="sibTrans" cxnId="{E095DBF2-A472-0849-AFFB-B9B68A2B1B42}">
      <dgm:prSet/>
      <dgm:spPr/>
      <dgm:t>
        <a:bodyPr/>
        <a:lstStyle/>
        <a:p>
          <a:endParaRPr lang="zh-CN" altLang="en-US"/>
        </a:p>
      </dgm:t>
    </dgm:pt>
    <dgm:pt modelId="{60638CF8-5FF2-DE45-8F2F-A1E590D45ABA}">
      <dgm:prSet phldrT="[文本]"/>
      <dgm:spPr/>
      <dgm:t>
        <a:bodyPr/>
        <a:lstStyle/>
        <a:p>
          <a:r>
            <a:rPr lang="zh-CN" altLang="en-US" dirty="0" smtClean="0"/>
            <a:t>时间接口</a:t>
          </a:r>
          <a:endParaRPr lang="zh-CN" altLang="en-US" dirty="0"/>
        </a:p>
      </dgm:t>
    </dgm:pt>
    <dgm:pt modelId="{9F4BD0BF-2ECD-CF4E-8E5D-633E5641B00E}" type="parTrans" cxnId="{C2AA5D72-E08E-D84F-9724-74FFA2D3A1A7}">
      <dgm:prSet/>
      <dgm:spPr/>
      <dgm:t>
        <a:bodyPr/>
        <a:lstStyle/>
        <a:p>
          <a:endParaRPr lang="zh-CN" altLang="en-US"/>
        </a:p>
      </dgm:t>
    </dgm:pt>
    <dgm:pt modelId="{135CDA70-9CDB-9749-8D88-D3F9F33FC4FB}" type="sibTrans" cxnId="{C2AA5D72-E08E-D84F-9724-74FFA2D3A1A7}">
      <dgm:prSet/>
      <dgm:spPr/>
      <dgm:t>
        <a:bodyPr/>
        <a:lstStyle/>
        <a:p>
          <a:endParaRPr lang="zh-CN" altLang="en-US"/>
        </a:p>
      </dgm:t>
    </dgm:pt>
    <dgm:pt modelId="{FDB88EE3-4E95-5F4A-8BD8-3B2FF87F1AA4}">
      <dgm:prSet phldrT="[文本]" custT="1"/>
      <dgm:spPr/>
      <dgm:t>
        <a:bodyPr/>
        <a:lstStyle/>
        <a:p>
          <a:r>
            <a:rPr lang="zh-CN" altLang="en-US" sz="1600" dirty="0" smtClean="0"/>
            <a:t>返回一个从</a:t>
          </a:r>
          <a:r>
            <a:rPr lang="en-US" altLang="zh-CN" sz="1600" dirty="0" smtClean="0"/>
            <a:t>1970</a:t>
          </a:r>
          <a:r>
            <a:rPr lang="zh-CN" altLang="en-US" sz="1600" dirty="0" smtClean="0"/>
            <a:t>年开始的秒数</a:t>
          </a:r>
          <a:endParaRPr lang="zh-CN" altLang="en-US" sz="1600" dirty="0"/>
        </a:p>
      </dgm:t>
    </dgm:pt>
    <dgm:pt modelId="{FBEA981F-CA09-414C-A021-54A79C79A2F2}" type="parTrans" cxnId="{3AA265BE-93BD-9F48-BF08-9042F552CF0B}">
      <dgm:prSet/>
      <dgm:spPr/>
      <dgm:t>
        <a:bodyPr/>
        <a:lstStyle/>
        <a:p>
          <a:endParaRPr lang="zh-CN" altLang="en-US"/>
        </a:p>
      </dgm:t>
    </dgm:pt>
    <dgm:pt modelId="{90C079E0-CCFC-AB44-9E3C-64316620F7EA}" type="sibTrans" cxnId="{3AA265BE-93BD-9F48-BF08-9042F552CF0B}">
      <dgm:prSet/>
      <dgm:spPr/>
      <dgm:t>
        <a:bodyPr/>
        <a:lstStyle/>
        <a:p>
          <a:endParaRPr lang="zh-CN" altLang="en-US"/>
        </a:p>
      </dgm:t>
    </dgm:pt>
    <dgm:pt modelId="{E28CEAF8-8584-D74F-ABA5-6AD20FF9B6A6}">
      <dgm:prSet/>
      <dgm:spPr/>
      <dgm:t>
        <a:bodyPr/>
        <a:lstStyle/>
        <a:p>
          <a:r>
            <a:rPr lang="zh-CN" altLang="en-US" dirty="0" smtClean="0"/>
            <a:t>日志接口</a:t>
          </a:r>
          <a:endParaRPr lang="zh-CN" altLang="en-US" dirty="0"/>
        </a:p>
      </dgm:t>
    </dgm:pt>
    <dgm:pt modelId="{36072B5B-10AB-DF44-971F-52FA1A63B670}" type="parTrans" cxnId="{AFFDB0A3-9570-194E-8EE9-28CDC39E7AE8}">
      <dgm:prSet/>
      <dgm:spPr/>
      <dgm:t>
        <a:bodyPr/>
        <a:lstStyle/>
        <a:p>
          <a:endParaRPr lang="zh-CN" altLang="en-US"/>
        </a:p>
      </dgm:t>
    </dgm:pt>
    <dgm:pt modelId="{8C268B76-0BE0-4945-A4F7-FCAD69BAB908}" type="sibTrans" cxnId="{AFFDB0A3-9570-194E-8EE9-28CDC39E7AE8}">
      <dgm:prSet/>
      <dgm:spPr/>
      <dgm:t>
        <a:bodyPr/>
        <a:lstStyle/>
        <a:p>
          <a:endParaRPr lang="zh-CN" altLang="en-US"/>
        </a:p>
      </dgm:t>
    </dgm:pt>
    <dgm:pt modelId="{E652EE90-50EB-5045-BC45-B82DA7E691DD}">
      <dgm:prSet custT="1"/>
      <dgm:spPr/>
      <dgm:t>
        <a:bodyPr/>
        <a:lstStyle/>
        <a:p>
          <a:r>
            <a:rPr lang="zh-CN" altLang="en-US" sz="1600" dirty="0" smtClean="0"/>
            <a:t>接收日志并校验</a:t>
          </a:r>
          <a:r>
            <a:rPr lang="en-US" sz="1600" dirty="0" err="1" smtClean="0"/>
            <a:t>UserSign值</a:t>
          </a:r>
          <a:endParaRPr lang="zh-CN" altLang="en-US" sz="1600" dirty="0"/>
        </a:p>
      </dgm:t>
    </dgm:pt>
    <dgm:pt modelId="{16C32761-5738-7847-BDC3-922A911FDBB3}" type="parTrans" cxnId="{E2EC861E-07F3-0F40-A1F1-CBFD01017D20}">
      <dgm:prSet/>
      <dgm:spPr/>
      <dgm:t>
        <a:bodyPr/>
        <a:lstStyle/>
        <a:p>
          <a:endParaRPr lang="zh-CN" altLang="en-US"/>
        </a:p>
      </dgm:t>
    </dgm:pt>
    <dgm:pt modelId="{4DDE8182-A7E8-DC46-B4CD-300AF157619F}" type="sibTrans" cxnId="{E2EC861E-07F3-0F40-A1F1-CBFD01017D20}">
      <dgm:prSet/>
      <dgm:spPr/>
      <dgm:t>
        <a:bodyPr/>
        <a:lstStyle/>
        <a:p>
          <a:endParaRPr lang="zh-CN" altLang="en-US"/>
        </a:p>
      </dgm:t>
    </dgm:pt>
    <dgm:pt modelId="{F77D98EA-5D17-6946-9763-2037BCAF1FBA}">
      <dgm:prSet custT="1"/>
      <dgm:spPr/>
      <dgm:t>
        <a:bodyPr/>
        <a:lstStyle/>
        <a:p>
          <a:r>
            <a:rPr lang="zh-CN" altLang="en-US" sz="1600" dirty="0" smtClean="0"/>
            <a:t>日志添加到数据库并且返回一个状态值</a:t>
          </a:r>
          <a:endParaRPr lang="zh-CN" altLang="en-US" sz="1600" dirty="0"/>
        </a:p>
      </dgm:t>
    </dgm:pt>
    <dgm:pt modelId="{41A717C1-8EB8-054F-8FB5-821D36AB9D02}" type="parTrans" cxnId="{3FD109B6-D425-E247-BC70-80EE1F7D0E03}">
      <dgm:prSet/>
      <dgm:spPr/>
      <dgm:t>
        <a:bodyPr/>
        <a:lstStyle/>
        <a:p>
          <a:endParaRPr lang="zh-CN" altLang="en-US"/>
        </a:p>
      </dgm:t>
    </dgm:pt>
    <dgm:pt modelId="{6217EEFC-FB63-BF41-9388-273F241DEE70}" type="sibTrans" cxnId="{3FD109B6-D425-E247-BC70-80EE1F7D0E03}">
      <dgm:prSet/>
      <dgm:spPr/>
      <dgm:t>
        <a:bodyPr/>
        <a:lstStyle/>
        <a:p>
          <a:endParaRPr lang="zh-CN" altLang="en-US"/>
        </a:p>
      </dgm:t>
    </dgm:pt>
    <dgm:pt modelId="{5DA55304-010B-5148-B738-90D9674C6ABA}">
      <dgm:prSet/>
      <dgm:spPr/>
      <dgm:t>
        <a:bodyPr/>
        <a:lstStyle/>
        <a:p>
          <a:r>
            <a:rPr lang="zh-CN" altLang="en-US" dirty="0" smtClean="0"/>
            <a:t>分析数据</a:t>
          </a:r>
          <a:endParaRPr lang="zh-CN" altLang="en-US" dirty="0"/>
        </a:p>
      </dgm:t>
    </dgm:pt>
    <dgm:pt modelId="{189EE355-F952-3346-9B2E-B847E10034C9}" type="parTrans" cxnId="{871EDB70-544E-0049-AAA7-71EC2D3BE4B1}">
      <dgm:prSet/>
      <dgm:spPr/>
      <dgm:t>
        <a:bodyPr/>
        <a:lstStyle/>
        <a:p>
          <a:endParaRPr lang="zh-CN" altLang="en-US"/>
        </a:p>
      </dgm:t>
    </dgm:pt>
    <dgm:pt modelId="{A4F4541F-727A-6B4C-B7C4-55053A3D057D}" type="sibTrans" cxnId="{871EDB70-544E-0049-AAA7-71EC2D3BE4B1}">
      <dgm:prSet/>
      <dgm:spPr/>
      <dgm:t>
        <a:bodyPr/>
        <a:lstStyle/>
        <a:p>
          <a:endParaRPr lang="zh-CN" altLang="en-US"/>
        </a:p>
      </dgm:t>
    </dgm:pt>
    <dgm:pt modelId="{6B984A33-D2E1-B845-9962-D7F622E6156B}">
      <dgm:prSet/>
      <dgm:spPr/>
      <dgm:t>
        <a:bodyPr/>
        <a:lstStyle/>
        <a:p>
          <a:r>
            <a:rPr lang="zh-CN" altLang="en-US" dirty="0" smtClean="0"/>
            <a:t>前端展示</a:t>
          </a:r>
          <a:endParaRPr lang="zh-CN" altLang="en-US" dirty="0"/>
        </a:p>
      </dgm:t>
    </dgm:pt>
    <dgm:pt modelId="{9310B90E-500C-8348-B423-E62F91CC3097}" type="parTrans" cxnId="{04DB7F16-4110-7940-9DCC-E4A4A3F49509}">
      <dgm:prSet/>
      <dgm:spPr/>
      <dgm:t>
        <a:bodyPr/>
        <a:lstStyle/>
        <a:p>
          <a:endParaRPr lang="zh-CN" altLang="en-US"/>
        </a:p>
      </dgm:t>
    </dgm:pt>
    <dgm:pt modelId="{FAB5A754-0291-E34A-85F2-741AECE0D23C}" type="sibTrans" cxnId="{04DB7F16-4110-7940-9DCC-E4A4A3F49509}">
      <dgm:prSet/>
      <dgm:spPr/>
      <dgm:t>
        <a:bodyPr/>
        <a:lstStyle/>
        <a:p>
          <a:endParaRPr lang="zh-CN" altLang="en-US"/>
        </a:p>
      </dgm:t>
    </dgm:pt>
    <dgm:pt modelId="{659511AC-ADB1-8C4C-A17F-421DD775E531}">
      <dgm:prSet custT="1"/>
      <dgm:spPr/>
      <dgm:t>
        <a:bodyPr/>
        <a:lstStyle/>
        <a:p>
          <a:r>
            <a:rPr lang="zh-CN" altLang="en-US" sz="1600" dirty="0" smtClean="0"/>
            <a:t>按照一定规则分析队列中的数据</a:t>
          </a:r>
          <a:endParaRPr lang="zh-CN" altLang="en-US" sz="1600" dirty="0"/>
        </a:p>
      </dgm:t>
    </dgm:pt>
    <dgm:pt modelId="{16E576E8-E01A-F645-A8D3-E8404F1AFDB2}" type="parTrans" cxnId="{0BB18199-44D2-3A46-BD6B-DED0ECC2A50C}">
      <dgm:prSet/>
      <dgm:spPr/>
      <dgm:t>
        <a:bodyPr/>
        <a:lstStyle/>
        <a:p>
          <a:endParaRPr lang="zh-CN" altLang="en-US"/>
        </a:p>
      </dgm:t>
    </dgm:pt>
    <dgm:pt modelId="{DA0B2184-E3A2-104B-8335-F743BF3B23A9}" type="sibTrans" cxnId="{0BB18199-44D2-3A46-BD6B-DED0ECC2A50C}">
      <dgm:prSet/>
      <dgm:spPr/>
      <dgm:t>
        <a:bodyPr/>
        <a:lstStyle/>
        <a:p>
          <a:endParaRPr lang="zh-CN" altLang="en-US"/>
        </a:p>
      </dgm:t>
    </dgm:pt>
    <dgm:pt modelId="{4855F221-BD30-6B4A-89F0-EF955228DA9C}">
      <dgm:prSet/>
      <dgm:spPr/>
      <dgm:t>
        <a:bodyPr/>
        <a:lstStyle/>
        <a:p>
          <a:r>
            <a:rPr lang="zh-CN" altLang="en-US" dirty="0" smtClean="0"/>
            <a:t>以各种方式把数据展示出来</a:t>
          </a:r>
          <a:endParaRPr lang="zh-CN" altLang="en-US" dirty="0"/>
        </a:p>
      </dgm:t>
    </dgm:pt>
    <dgm:pt modelId="{D1DD5E30-881D-0D4F-9795-4BC867B2F186}" type="parTrans" cxnId="{E7ECD595-7659-C74C-B122-7DED4C9E2AA5}">
      <dgm:prSet/>
      <dgm:spPr/>
      <dgm:t>
        <a:bodyPr/>
        <a:lstStyle/>
        <a:p>
          <a:endParaRPr lang="zh-CN" altLang="en-US"/>
        </a:p>
      </dgm:t>
    </dgm:pt>
    <dgm:pt modelId="{FFC59321-3397-E144-9CD3-7273C527E152}" type="sibTrans" cxnId="{E7ECD595-7659-C74C-B122-7DED4C9E2AA5}">
      <dgm:prSet/>
      <dgm:spPr/>
      <dgm:t>
        <a:bodyPr/>
        <a:lstStyle/>
        <a:p>
          <a:endParaRPr lang="zh-CN" altLang="en-US"/>
        </a:p>
      </dgm:t>
    </dgm:pt>
    <dgm:pt modelId="{28C6012E-1C82-694F-95F2-3E0E6BC9E774}" type="pres">
      <dgm:prSet presAssocID="{28C8916B-A37A-F748-965A-0FBB09CFB85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5AA48BC5-70B2-AC4E-85FB-7DDEB8496C57}" type="pres">
      <dgm:prSet presAssocID="{7762A478-CE5D-AB42-9361-6488F33F4590}" presName="root" presStyleCnt="0"/>
      <dgm:spPr/>
    </dgm:pt>
    <dgm:pt modelId="{73966CFD-7CD3-8548-9CD3-92BC860DE36D}" type="pres">
      <dgm:prSet presAssocID="{7762A478-CE5D-AB42-9361-6488F33F4590}" presName="rootComposite" presStyleCnt="0"/>
      <dgm:spPr/>
    </dgm:pt>
    <dgm:pt modelId="{FCBC5B24-58C1-4F4F-BA31-56A6B9E5F4AA}" type="pres">
      <dgm:prSet presAssocID="{7762A478-CE5D-AB42-9361-6488F33F4590}" presName="rootText" presStyleLbl="node1" presStyleIdx="0" presStyleCnt="5"/>
      <dgm:spPr/>
      <dgm:t>
        <a:bodyPr/>
        <a:lstStyle/>
        <a:p>
          <a:endParaRPr lang="zh-CN" altLang="en-US"/>
        </a:p>
      </dgm:t>
    </dgm:pt>
    <dgm:pt modelId="{0130FBD1-E02E-7A48-A172-37F67D6C9301}" type="pres">
      <dgm:prSet presAssocID="{7762A478-CE5D-AB42-9361-6488F33F4590}" presName="rootConnector" presStyleLbl="node1" presStyleIdx="0" presStyleCnt="5"/>
      <dgm:spPr/>
      <dgm:t>
        <a:bodyPr/>
        <a:lstStyle/>
        <a:p>
          <a:endParaRPr lang="zh-CN" altLang="en-US"/>
        </a:p>
      </dgm:t>
    </dgm:pt>
    <dgm:pt modelId="{4DC6AE48-BF81-C043-8AB7-27D861250764}" type="pres">
      <dgm:prSet presAssocID="{7762A478-CE5D-AB42-9361-6488F33F4590}" presName="childShape" presStyleCnt="0"/>
      <dgm:spPr/>
    </dgm:pt>
    <dgm:pt modelId="{E636BADE-56E3-DB40-9F12-3ECCDC27213B}" type="pres">
      <dgm:prSet presAssocID="{B856DE2B-7C37-F242-B905-CFC5620F2890}" presName="Name13" presStyleLbl="parChTrans1D2" presStyleIdx="0" presStyleCnt="6"/>
      <dgm:spPr/>
      <dgm:t>
        <a:bodyPr/>
        <a:lstStyle/>
        <a:p>
          <a:endParaRPr lang="zh-CN" altLang="en-US"/>
        </a:p>
      </dgm:t>
    </dgm:pt>
    <dgm:pt modelId="{C18E1A4E-A845-2046-A1C8-B17A7CE1EF4A}" type="pres">
      <dgm:prSet presAssocID="{74C33C15-F11E-EF4B-8CD3-AE01EC956E3A}" presName="childText" presStyleLbl="bgAcc1" presStyleIdx="0" presStyleCnt="6" custScaleX="127407" custScaleY="12740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5A3304-6772-2245-BF36-14093A096A9B}" type="pres">
      <dgm:prSet presAssocID="{60638CF8-5FF2-DE45-8F2F-A1E590D45ABA}" presName="root" presStyleCnt="0"/>
      <dgm:spPr/>
    </dgm:pt>
    <dgm:pt modelId="{E8806089-B3CC-BF4A-A8C3-BB27901DEED8}" type="pres">
      <dgm:prSet presAssocID="{60638CF8-5FF2-DE45-8F2F-A1E590D45ABA}" presName="rootComposite" presStyleCnt="0"/>
      <dgm:spPr/>
    </dgm:pt>
    <dgm:pt modelId="{6C0E8E93-FA81-4647-A79A-22C8E7E6E478}" type="pres">
      <dgm:prSet presAssocID="{60638CF8-5FF2-DE45-8F2F-A1E590D45ABA}" presName="rootText" presStyleLbl="node1" presStyleIdx="1" presStyleCnt="5"/>
      <dgm:spPr/>
      <dgm:t>
        <a:bodyPr/>
        <a:lstStyle/>
        <a:p>
          <a:endParaRPr lang="zh-CN" altLang="en-US"/>
        </a:p>
      </dgm:t>
    </dgm:pt>
    <dgm:pt modelId="{0F087DC4-29CA-BD4F-9A7F-A3B73FE67C92}" type="pres">
      <dgm:prSet presAssocID="{60638CF8-5FF2-DE45-8F2F-A1E590D45ABA}" presName="rootConnector" presStyleLbl="node1" presStyleIdx="1" presStyleCnt="5"/>
      <dgm:spPr/>
      <dgm:t>
        <a:bodyPr/>
        <a:lstStyle/>
        <a:p>
          <a:endParaRPr lang="zh-CN" altLang="en-US"/>
        </a:p>
      </dgm:t>
    </dgm:pt>
    <dgm:pt modelId="{1353707B-608D-7C4F-AF0C-F9DD9D352115}" type="pres">
      <dgm:prSet presAssocID="{60638CF8-5FF2-DE45-8F2F-A1E590D45ABA}" presName="childShape" presStyleCnt="0"/>
      <dgm:spPr/>
    </dgm:pt>
    <dgm:pt modelId="{090C8971-095C-2746-B92E-C0A17DBA50CD}" type="pres">
      <dgm:prSet presAssocID="{FBEA981F-CA09-414C-A021-54A79C79A2F2}" presName="Name13" presStyleLbl="parChTrans1D2" presStyleIdx="1" presStyleCnt="6"/>
      <dgm:spPr/>
      <dgm:t>
        <a:bodyPr/>
        <a:lstStyle/>
        <a:p>
          <a:endParaRPr lang="zh-CN" altLang="en-US"/>
        </a:p>
      </dgm:t>
    </dgm:pt>
    <dgm:pt modelId="{AB4A4FE9-C19F-014E-B103-9D3EE5911D50}" type="pres">
      <dgm:prSet presAssocID="{FDB88EE3-4E95-5F4A-8BD8-3B2FF87F1AA4}" presName="childText" presStyleLbl="bgAcc1" presStyleIdx="1" presStyleCnt="6" custScaleX="127407" custScaleY="12740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FBA062-056D-5E40-9225-7E9BDAC0DDF7}" type="pres">
      <dgm:prSet presAssocID="{E28CEAF8-8584-D74F-ABA5-6AD20FF9B6A6}" presName="root" presStyleCnt="0"/>
      <dgm:spPr/>
    </dgm:pt>
    <dgm:pt modelId="{7B967421-4CB0-0C4E-A21E-2BC3E6E7BDB1}" type="pres">
      <dgm:prSet presAssocID="{E28CEAF8-8584-D74F-ABA5-6AD20FF9B6A6}" presName="rootComposite" presStyleCnt="0"/>
      <dgm:spPr/>
    </dgm:pt>
    <dgm:pt modelId="{08526C5A-BFFA-6042-95B4-E7E107C14473}" type="pres">
      <dgm:prSet presAssocID="{E28CEAF8-8584-D74F-ABA5-6AD20FF9B6A6}" presName="rootText" presStyleLbl="node1" presStyleIdx="2" presStyleCnt="5"/>
      <dgm:spPr/>
      <dgm:t>
        <a:bodyPr/>
        <a:lstStyle/>
        <a:p>
          <a:endParaRPr lang="zh-CN" altLang="en-US"/>
        </a:p>
      </dgm:t>
    </dgm:pt>
    <dgm:pt modelId="{4D44543A-435E-7748-AD1C-1B2108A82187}" type="pres">
      <dgm:prSet presAssocID="{E28CEAF8-8584-D74F-ABA5-6AD20FF9B6A6}" presName="rootConnector" presStyleLbl="node1" presStyleIdx="2" presStyleCnt="5"/>
      <dgm:spPr/>
      <dgm:t>
        <a:bodyPr/>
        <a:lstStyle/>
        <a:p>
          <a:endParaRPr lang="zh-CN" altLang="en-US"/>
        </a:p>
      </dgm:t>
    </dgm:pt>
    <dgm:pt modelId="{7BB440D7-A772-2647-9468-B3FD6E9BE48D}" type="pres">
      <dgm:prSet presAssocID="{E28CEAF8-8584-D74F-ABA5-6AD20FF9B6A6}" presName="childShape" presStyleCnt="0"/>
      <dgm:spPr/>
    </dgm:pt>
    <dgm:pt modelId="{4A8F8463-4B39-B148-8F79-024419A5E59D}" type="pres">
      <dgm:prSet presAssocID="{16C32761-5738-7847-BDC3-922A911FDBB3}" presName="Name13" presStyleLbl="parChTrans1D2" presStyleIdx="2" presStyleCnt="6"/>
      <dgm:spPr/>
      <dgm:t>
        <a:bodyPr/>
        <a:lstStyle/>
        <a:p>
          <a:endParaRPr lang="zh-CN" altLang="en-US"/>
        </a:p>
      </dgm:t>
    </dgm:pt>
    <dgm:pt modelId="{3ED1ED1E-B9BD-3349-8DDD-5A8E7BB29B5E}" type="pres">
      <dgm:prSet presAssocID="{E652EE90-50EB-5045-BC45-B82DA7E691DD}" presName="childText" presStyleLbl="bgAcc1" presStyleIdx="2" presStyleCnt="6" custScaleX="127407" custScaleY="12740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056051-08B6-4845-A776-D090076400AD}" type="pres">
      <dgm:prSet presAssocID="{41A717C1-8EB8-054F-8FB5-821D36AB9D02}" presName="Name13" presStyleLbl="parChTrans1D2" presStyleIdx="3" presStyleCnt="6"/>
      <dgm:spPr/>
      <dgm:t>
        <a:bodyPr/>
        <a:lstStyle/>
        <a:p>
          <a:endParaRPr lang="zh-CN" altLang="en-US"/>
        </a:p>
      </dgm:t>
    </dgm:pt>
    <dgm:pt modelId="{4548030B-88B2-B64B-95D1-C5899F48A445}" type="pres">
      <dgm:prSet presAssocID="{F77D98EA-5D17-6946-9763-2037BCAF1FBA}" presName="childText" presStyleLbl="bgAcc1" presStyleIdx="3" presStyleCnt="6" custScaleX="127407" custScaleY="12740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80895E-8487-3C4B-8445-33BA9F49EE1A}" type="pres">
      <dgm:prSet presAssocID="{5DA55304-010B-5148-B738-90D9674C6ABA}" presName="root" presStyleCnt="0"/>
      <dgm:spPr/>
    </dgm:pt>
    <dgm:pt modelId="{917CAC17-8DDF-0C4A-A9E2-3E87635626C4}" type="pres">
      <dgm:prSet presAssocID="{5DA55304-010B-5148-B738-90D9674C6ABA}" presName="rootComposite" presStyleCnt="0"/>
      <dgm:spPr/>
    </dgm:pt>
    <dgm:pt modelId="{AFFA9320-6DA1-8348-83A5-9D4C47DC81EB}" type="pres">
      <dgm:prSet presAssocID="{5DA55304-010B-5148-B738-90D9674C6ABA}" presName="rootText" presStyleLbl="node1" presStyleIdx="3" presStyleCnt="5"/>
      <dgm:spPr/>
      <dgm:t>
        <a:bodyPr/>
        <a:lstStyle/>
        <a:p>
          <a:endParaRPr lang="zh-CN" altLang="en-US"/>
        </a:p>
      </dgm:t>
    </dgm:pt>
    <dgm:pt modelId="{61500772-5FDF-B248-B118-7EBB3ED221BB}" type="pres">
      <dgm:prSet presAssocID="{5DA55304-010B-5148-B738-90D9674C6ABA}" presName="rootConnector" presStyleLbl="node1" presStyleIdx="3" presStyleCnt="5"/>
      <dgm:spPr/>
      <dgm:t>
        <a:bodyPr/>
        <a:lstStyle/>
        <a:p>
          <a:endParaRPr lang="zh-CN" altLang="en-US"/>
        </a:p>
      </dgm:t>
    </dgm:pt>
    <dgm:pt modelId="{0CD24DCD-33A7-EF41-8A7B-E0288A13F16F}" type="pres">
      <dgm:prSet presAssocID="{5DA55304-010B-5148-B738-90D9674C6ABA}" presName="childShape" presStyleCnt="0"/>
      <dgm:spPr/>
    </dgm:pt>
    <dgm:pt modelId="{84F75A19-6479-8343-A64D-F7E7548597AC}" type="pres">
      <dgm:prSet presAssocID="{16E576E8-E01A-F645-A8D3-E8404F1AFDB2}" presName="Name13" presStyleLbl="parChTrans1D2" presStyleIdx="4" presStyleCnt="6"/>
      <dgm:spPr/>
      <dgm:t>
        <a:bodyPr/>
        <a:lstStyle/>
        <a:p>
          <a:endParaRPr lang="zh-CN" altLang="en-US"/>
        </a:p>
      </dgm:t>
    </dgm:pt>
    <dgm:pt modelId="{8F1816C2-A5B1-ED42-B8B4-550E42B63EEC}" type="pres">
      <dgm:prSet presAssocID="{659511AC-ADB1-8C4C-A17F-421DD775E531}" presName="childText" presStyleLbl="bgAcc1" presStyleIdx="4" presStyleCnt="6" custScaleX="127407" custScaleY="12740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DC7905-FD74-1347-9DE8-78243B85B32A}" type="pres">
      <dgm:prSet presAssocID="{6B984A33-D2E1-B845-9962-D7F622E6156B}" presName="root" presStyleCnt="0"/>
      <dgm:spPr/>
    </dgm:pt>
    <dgm:pt modelId="{841B6783-572A-5F47-91F5-A28D32CDCD3D}" type="pres">
      <dgm:prSet presAssocID="{6B984A33-D2E1-B845-9962-D7F622E6156B}" presName="rootComposite" presStyleCnt="0"/>
      <dgm:spPr/>
    </dgm:pt>
    <dgm:pt modelId="{285C93F4-A8D2-E949-8465-93D2C51B61D4}" type="pres">
      <dgm:prSet presAssocID="{6B984A33-D2E1-B845-9962-D7F622E6156B}" presName="rootText" presStyleLbl="node1" presStyleIdx="4" presStyleCnt="5"/>
      <dgm:spPr/>
      <dgm:t>
        <a:bodyPr/>
        <a:lstStyle/>
        <a:p>
          <a:endParaRPr lang="zh-CN" altLang="en-US"/>
        </a:p>
      </dgm:t>
    </dgm:pt>
    <dgm:pt modelId="{BCCBB353-D12D-BA4A-B5B7-196B5E8AB96F}" type="pres">
      <dgm:prSet presAssocID="{6B984A33-D2E1-B845-9962-D7F622E6156B}" presName="rootConnector" presStyleLbl="node1" presStyleIdx="4" presStyleCnt="5"/>
      <dgm:spPr/>
      <dgm:t>
        <a:bodyPr/>
        <a:lstStyle/>
        <a:p>
          <a:endParaRPr lang="zh-CN" altLang="en-US"/>
        </a:p>
      </dgm:t>
    </dgm:pt>
    <dgm:pt modelId="{BB60E91E-69DB-0A4F-BE9E-5BAB6EEC7D22}" type="pres">
      <dgm:prSet presAssocID="{6B984A33-D2E1-B845-9962-D7F622E6156B}" presName="childShape" presStyleCnt="0"/>
      <dgm:spPr/>
    </dgm:pt>
    <dgm:pt modelId="{1E665507-3C97-8344-B335-06FEC93BB818}" type="pres">
      <dgm:prSet presAssocID="{D1DD5E30-881D-0D4F-9795-4BC867B2F186}" presName="Name13" presStyleLbl="parChTrans1D2" presStyleIdx="5" presStyleCnt="6"/>
      <dgm:spPr/>
      <dgm:t>
        <a:bodyPr/>
        <a:lstStyle/>
        <a:p>
          <a:endParaRPr lang="zh-CN" altLang="en-US"/>
        </a:p>
      </dgm:t>
    </dgm:pt>
    <dgm:pt modelId="{A0FDAB1F-3539-5041-B8F2-D22E64416EAD}" type="pres">
      <dgm:prSet presAssocID="{4855F221-BD30-6B4A-89F0-EF955228DA9C}" presName="childText" presStyleLbl="bgAcc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AA265BE-93BD-9F48-BF08-9042F552CF0B}" srcId="{60638CF8-5FF2-DE45-8F2F-A1E590D45ABA}" destId="{FDB88EE3-4E95-5F4A-8BD8-3B2FF87F1AA4}" srcOrd="0" destOrd="0" parTransId="{FBEA981F-CA09-414C-A021-54A79C79A2F2}" sibTransId="{90C079E0-CCFC-AB44-9E3C-64316620F7EA}"/>
    <dgm:cxn modelId="{8CC3D2F8-D223-734B-BCC3-43975E373D18}" type="presOf" srcId="{E28CEAF8-8584-D74F-ABA5-6AD20FF9B6A6}" destId="{08526C5A-BFFA-6042-95B4-E7E107C14473}" srcOrd="0" destOrd="0" presId="urn:microsoft.com/office/officeart/2005/8/layout/hierarchy3"/>
    <dgm:cxn modelId="{871EDB70-544E-0049-AAA7-71EC2D3BE4B1}" srcId="{28C8916B-A37A-F748-965A-0FBB09CFB85C}" destId="{5DA55304-010B-5148-B738-90D9674C6ABA}" srcOrd="3" destOrd="0" parTransId="{189EE355-F952-3346-9B2E-B847E10034C9}" sibTransId="{A4F4541F-727A-6B4C-B7C4-55053A3D057D}"/>
    <dgm:cxn modelId="{B0155729-FA54-5E46-8510-F0FF344B8D06}" type="presOf" srcId="{41A717C1-8EB8-054F-8FB5-821D36AB9D02}" destId="{D2056051-08B6-4845-A776-D090076400AD}" srcOrd="0" destOrd="0" presId="urn:microsoft.com/office/officeart/2005/8/layout/hierarchy3"/>
    <dgm:cxn modelId="{04DB7F16-4110-7940-9DCC-E4A4A3F49509}" srcId="{28C8916B-A37A-F748-965A-0FBB09CFB85C}" destId="{6B984A33-D2E1-B845-9962-D7F622E6156B}" srcOrd="4" destOrd="0" parTransId="{9310B90E-500C-8348-B423-E62F91CC3097}" sibTransId="{FAB5A754-0291-E34A-85F2-741AECE0D23C}"/>
    <dgm:cxn modelId="{E00BD5E0-B35B-E741-9472-33CFF9185FBB}" type="presOf" srcId="{F77D98EA-5D17-6946-9763-2037BCAF1FBA}" destId="{4548030B-88B2-B64B-95D1-C5899F48A445}" srcOrd="0" destOrd="0" presId="urn:microsoft.com/office/officeart/2005/8/layout/hierarchy3"/>
    <dgm:cxn modelId="{724C6F55-DCA2-2946-AC31-C9D9CB2A071A}" type="presOf" srcId="{659511AC-ADB1-8C4C-A17F-421DD775E531}" destId="{8F1816C2-A5B1-ED42-B8B4-550E42B63EEC}" srcOrd="0" destOrd="0" presId="urn:microsoft.com/office/officeart/2005/8/layout/hierarchy3"/>
    <dgm:cxn modelId="{74F193B4-F0D9-EE42-A1E5-01C8010397AC}" type="presOf" srcId="{7762A478-CE5D-AB42-9361-6488F33F4590}" destId="{FCBC5B24-58C1-4F4F-BA31-56A6B9E5F4AA}" srcOrd="0" destOrd="0" presId="urn:microsoft.com/office/officeart/2005/8/layout/hierarchy3"/>
    <dgm:cxn modelId="{92ED97BC-EF8E-654F-AB32-D85DEC5D8BA1}" type="presOf" srcId="{60638CF8-5FF2-DE45-8F2F-A1E590D45ABA}" destId="{6C0E8E93-FA81-4647-A79A-22C8E7E6E478}" srcOrd="0" destOrd="0" presId="urn:microsoft.com/office/officeart/2005/8/layout/hierarchy3"/>
    <dgm:cxn modelId="{FE4ABEF5-B1FD-8040-9E41-8047E2C10905}" type="presOf" srcId="{5DA55304-010B-5148-B738-90D9674C6ABA}" destId="{61500772-5FDF-B248-B118-7EBB3ED221BB}" srcOrd="1" destOrd="0" presId="urn:microsoft.com/office/officeart/2005/8/layout/hierarchy3"/>
    <dgm:cxn modelId="{0737BC5E-58FF-8343-A83D-5B93AFCA5101}" srcId="{28C8916B-A37A-F748-965A-0FBB09CFB85C}" destId="{7762A478-CE5D-AB42-9361-6488F33F4590}" srcOrd="0" destOrd="0" parTransId="{0A8B4FD0-4DA1-B54C-AACB-B286D32D76B5}" sibTransId="{BCA35468-8748-A44C-A3F7-5F73DBA9259D}"/>
    <dgm:cxn modelId="{B485FD2B-2D84-DD46-8EEF-CDAEB04A79C4}" type="presOf" srcId="{E652EE90-50EB-5045-BC45-B82DA7E691DD}" destId="{3ED1ED1E-B9BD-3349-8DDD-5A8E7BB29B5E}" srcOrd="0" destOrd="0" presId="urn:microsoft.com/office/officeart/2005/8/layout/hierarchy3"/>
    <dgm:cxn modelId="{0E33A85E-4BCC-044B-A965-11896F6E8B7C}" type="presOf" srcId="{D1DD5E30-881D-0D4F-9795-4BC867B2F186}" destId="{1E665507-3C97-8344-B335-06FEC93BB818}" srcOrd="0" destOrd="0" presId="urn:microsoft.com/office/officeart/2005/8/layout/hierarchy3"/>
    <dgm:cxn modelId="{6FAA54EA-1472-ED48-A149-311C370C81B1}" type="presOf" srcId="{28C8916B-A37A-F748-965A-0FBB09CFB85C}" destId="{28C6012E-1C82-694F-95F2-3E0E6BC9E774}" srcOrd="0" destOrd="0" presId="urn:microsoft.com/office/officeart/2005/8/layout/hierarchy3"/>
    <dgm:cxn modelId="{58EB0F15-F94C-EC47-AB73-301FF4368051}" type="presOf" srcId="{E28CEAF8-8584-D74F-ABA5-6AD20FF9B6A6}" destId="{4D44543A-435E-7748-AD1C-1B2108A82187}" srcOrd="1" destOrd="0" presId="urn:microsoft.com/office/officeart/2005/8/layout/hierarchy3"/>
    <dgm:cxn modelId="{E2EC861E-07F3-0F40-A1F1-CBFD01017D20}" srcId="{E28CEAF8-8584-D74F-ABA5-6AD20FF9B6A6}" destId="{E652EE90-50EB-5045-BC45-B82DA7E691DD}" srcOrd="0" destOrd="0" parTransId="{16C32761-5738-7847-BDC3-922A911FDBB3}" sibTransId="{4DDE8182-A7E8-DC46-B4CD-300AF157619F}"/>
    <dgm:cxn modelId="{6662B635-5CB4-4B47-80B2-D3DF5FFBF8EC}" type="presOf" srcId="{6B984A33-D2E1-B845-9962-D7F622E6156B}" destId="{285C93F4-A8D2-E949-8465-93D2C51B61D4}" srcOrd="0" destOrd="0" presId="urn:microsoft.com/office/officeart/2005/8/layout/hierarchy3"/>
    <dgm:cxn modelId="{AFFDB0A3-9570-194E-8EE9-28CDC39E7AE8}" srcId="{28C8916B-A37A-F748-965A-0FBB09CFB85C}" destId="{E28CEAF8-8584-D74F-ABA5-6AD20FF9B6A6}" srcOrd="2" destOrd="0" parTransId="{36072B5B-10AB-DF44-971F-52FA1A63B670}" sibTransId="{8C268B76-0BE0-4945-A4F7-FCAD69BAB908}"/>
    <dgm:cxn modelId="{0BB18199-44D2-3A46-BD6B-DED0ECC2A50C}" srcId="{5DA55304-010B-5148-B738-90D9674C6ABA}" destId="{659511AC-ADB1-8C4C-A17F-421DD775E531}" srcOrd="0" destOrd="0" parTransId="{16E576E8-E01A-F645-A8D3-E8404F1AFDB2}" sibTransId="{DA0B2184-E3A2-104B-8335-F743BF3B23A9}"/>
    <dgm:cxn modelId="{65A56084-E83D-6846-920A-71E3F3168922}" type="presOf" srcId="{5DA55304-010B-5148-B738-90D9674C6ABA}" destId="{AFFA9320-6DA1-8348-83A5-9D4C47DC81EB}" srcOrd="0" destOrd="0" presId="urn:microsoft.com/office/officeart/2005/8/layout/hierarchy3"/>
    <dgm:cxn modelId="{AF999B35-2D8F-494B-AEF0-EE7E1D5DA159}" type="presOf" srcId="{7762A478-CE5D-AB42-9361-6488F33F4590}" destId="{0130FBD1-E02E-7A48-A172-37F67D6C9301}" srcOrd="1" destOrd="0" presId="urn:microsoft.com/office/officeart/2005/8/layout/hierarchy3"/>
    <dgm:cxn modelId="{CA6ADB0E-7FA7-0641-8BD2-C288C01B8941}" type="presOf" srcId="{16E576E8-E01A-F645-A8D3-E8404F1AFDB2}" destId="{84F75A19-6479-8343-A64D-F7E7548597AC}" srcOrd="0" destOrd="0" presId="urn:microsoft.com/office/officeart/2005/8/layout/hierarchy3"/>
    <dgm:cxn modelId="{E7ECD595-7659-C74C-B122-7DED4C9E2AA5}" srcId="{6B984A33-D2E1-B845-9962-D7F622E6156B}" destId="{4855F221-BD30-6B4A-89F0-EF955228DA9C}" srcOrd="0" destOrd="0" parTransId="{D1DD5E30-881D-0D4F-9795-4BC867B2F186}" sibTransId="{FFC59321-3397-E144-9CD3-7273C527E152}"/>
    <dgm:cxn modelId="{FDF5EDA7-179D-A64D-B206-376A44684177}" type="presOf" srcId="{4855F221-BD30-6B4A-89F0-EF955228DA9C}" destId="{A0FDAB1F-3539-5041-B8F2-D22E64416EAD}" srcOrd="0" destOrd="0" presId="urn:microsoft.com/office/officeart/2005/8/layout/hierarchy3"/>
    <dgm:cxn modelId="{3E239F54-66AB-C545-9B91-B2CA66886108}" type="presOf" srcId="{6B984A33-D2E1-B845-9962-D7F622E6156B}" destId="{BCCBB353-D12D-BA4A-B5B7-196B5E8AB96F}" srcOrd="1" destOrd="0" presId="urn:microsoft.com/office/officeart/2005/8/layout/hierarchy3"/>
    <dgm:cxn modelId="{3FD109B6-D425-E247-BC70-80EE1F7D0E03}" srcId="{E28CEAF8-8584-D74F-ABA5-6AD20FF9B6A6}" destId="{F77D98EA-5D17-6946-9763-2037BCAF1FBA}" srcOrd="1" destOrd="0" parTransId="{41A717C1-8EB8-054F-8FB5-821D36AB9D02}" sibTransId="{6217EEFC-FB63-BF41-9388-273F241DEE70}"/>
    <dgm:cxn modelId="{40A3B652-C442-7C41-ADE3-95C6B3C9FE7A}" type="presOf" srcId="{FDB88EE3-4E95-5F4A-8BD8-3B2FF87F1AA4}" destId="{AB4A4FE9-C19F-014E-B103-9D3EE5911D50}" srcOrd="0" destOrd="0" presId="urn:microsoft.com/office/officeart/2005/8/layout/hierarchy3"/>
    <dgm:cxn modelId="{E095DBF2-A472-0849-AFFB-B9B68A2B1B42}" srcId="{7762A478-CE5D-AB42-9361-6488F33F4590}" destId="{74C33C15-F11E-EF4B-8CD3-AE01EC956E3A}" srcOrd="0" destOrd="0" parTransId="{B856DE2B-7C37-F242-B905-CFC5620F2890}" sibTransId="{E95D3B43-25E7-364D-A2AA-3CA4BBF52DDD}"/>
    <dgm:cxn modelId="{CFE39D52-E421-3F44-9E9C-E5B5D5CF3A5C}" type="presOf" srcId="{FBEA981F-CA09-414C-A021-54A79C79A2F2}" destId="{090C8971-095C-2746-B92E-C0A17DBA50CD}" srcOrd="0" destOrd="0" presId="urn:microsoft.com/office/officeart/2005/8/layout/hierarchy3"/>
    <dgm:cxn modelId="{5C52CE8B-A124-BB45-A875-DFF04279C061}" type="presOf" srcId="{B856DE2B-7C37-F242-B905-CFC5620F2890}" destId="{E636BADE-56E3-DB40-9F12-3ECCDC27213B}" srcOrd="0" destOrd="0" presId="urn:microsoft.com/office/officeart/2005/8/layout/hierarchy3"/>
    <dgm:cxn modelId="{4DE830B0-4C8D-CF4A-97D5-AD743752AF05}" type="presOf" srcId="{74C33C15-F11E-EF4B-8CD3-AE01EC956E3A}" destId="{C18E1A4E-A845-2046-A1C8-B17A7CE1EF4A}" srcOrd="0" destOrd="0" presId="urn:microsoft.com/office/officeart/2005/8/layout/hierarchy3"/>
    <dgm:cxn modelId="{E12F02BD-3DCA-C14E-8473-D4D769D2EDA5}" type="presOf" srcId="{16C32761-5738-7847-BDC3-922A911FDBB3}" destId="{4A8F8463-4B39-B148-8F79-024419A5E59D}" srcOrd="0" destOrd="0" presId="urn:microsoft.com/office/officeart/2005/8/layout/hierarchy3"/>
    <dgm:cxn modelId="{DD3F284F-F722-7549-9167-E2193E443982}" type="presOf" srcId="{60638CF8-5FF2-DE45-8F2F-A1E590D45ABA}" destId="{0F087DC4-29CA-BD4F-9A7F-A3B73FE67C92}" srcOrd="1" destOrd="0" presId="urn:microsoft.com/office/officeart/2005/8/layout/hierarchy3"/>
    <dgm:cxn modelId="{C2AA5D72-E08E-D84F-9724-74FFA2D3A1A7}" srcId="{28C8916B-A37A-F748-965A-0FBB09CFB85C}" destId="{60638CF8-5FF2-DE45-8F2F-A1E590D45ABA}" srcOrd="1" destOrd="0" parTransId="{9F4BD0BF-2ECD-CF4E-8E5D-633E5641B00E}" sibTransId="{135CDA70-9CDB-9749-8D88-D3F9F33FC4FB}"/>
    <dgm:cxn modelId="{FF3E6858-DE44-CA46-8D5F-822E4FC2F9CA}" type="presParOf" srcId="{28C6012E-1C82-694F-95F2-3E0E6BC9E774}" destId="{5AA48BC5-70B2-AC4E-85FB-7DDEB8496C57}" srcOrd="0" destOrd="0" presId="urn:microsoft.com/office/officeart/2005/8/layout/hierarchy3"/>
    <dgm:cxn modelId="{6D54A441-F9A4-3045-BE1F-C4F54444AC7D}" type="presParOf" srcId="{5AA48BC5-70B2-AC4E-85FB-7DDEB8496C57}" destId="{73966CFD-7CD3-8548-9CD3-92BC860DE36D}" srcOrd="0" destOrd="0" presId="urn:microsoft.com/office/officeart/2005/8/layout/hierarchy3"/>
    <dgm:cxn modelId="{3BE73009-5820-C04F-9E1E-C0E0753DD2E3}" type="presParOf" srcId="{73966CFD-7CD3-8548-9CD3-92BC860DE36D}" destId="{FCBC5B24-58C1-4F4F-BA31-56A6B9E5F4AA}" srcOrd="0" destOrd="0" presId="urn:microsoft.com/office/officeart/2005/8/layout/hierarchy3"/>
    <dgm:cxn modelId="{EC9F4CC6-11BA-994C-863F-9A2BB6EC3FB0}" type="presParOf" srcId="{73966CFD-7CD3-8548-9CD3-92BC860DE36D}" destId="{0130FBD1-E02E-7A48-A172-37F67D6C9301}" srcOrd="1" destOrd="0" presId="urn:microsoft.com/office/officeart/2005/8/layout/hierarchy3"/>
    <dgm:cxn modelId="{9D23ABC0-4E65-BA45-8A0C-520484764994}" type="presParOf" srcId="{5AA48BC5-70B2-AC4E-85FB-7DDEB8496C57}" destId="{4DC6AE48-BF81-C043-8AB7-27D861250764}" srcOrd="1" destOrd="0" presId="urn:microsoft.com/office/officeart/2005/8/layout/hierarchy3"/>
    <dgm:cxn modelId="{2809134F-2A5F-7046-9C8B-1FB5A28EFFD7}" type="presParOf" srcId="{4DC6AE48-BF81-C043-8AB7-27D861250764}" destId="{E636BADE-56E3-DB40-9F12-3ECCDC27213B}" srcOrd="0" destOrd="0" presId="urn:microsoft.com/office/officeart/2005/8/layout/hierarchy3"/>
    <dgm:cxn modelId="{AF99AABF-9E4E-614E-AE6C-725E2FA7A827}" type="presParOf" srcId="{4DC6AE48-BF81-C043-8AB7-27D861250764}" destId="{C18E1A4E-A845-2046-A1C8-B17A7CE1EF4A}" srcOrd="1" destOrd="0" presId="urn:microsoft.com/office/officeart/2005/8/layout/hierarchy3"/>
    <dgm:cxn modelId="{4DEE842E-7001-6347-9B05-A904ABC411A5}" type="presParOf" srcId="{28C6012E-1C82-694F-95F2-3E0E6BC9E774}" destId="{3F5A3304-6772-2245-BF36-14093A096A9B}" srcOrd="1" destOrd="0" presId="urn:microsoft.com/office/officeart/2005/8/layout/hierarchy3"/>
    <dgm:cxn modelId="{7F2DA46A-D81E-A148-8ED7-EFD38BC1F467}" type="presParOf" srcId="{3F5A3304-6772-2245-BF36-14093A096A9B}" destId="{E8806089-B3CC-BF4A-A8C3-BB27901DEED8}" srcOrd="0" destOrd="0" presId="urn:microsoft.com/office/officeart/2005/8/layout/hierarchy3"/>
    <dgm:cxn modelId="{4C6F99D4-CC38-0747-B2E2-0898D6DB210B}" type="presParOf" srcId="{E8806089-B3CC-BF4A-A8C3-BB27901DEED8}" destId="{6C0E8E93-FA81-4647-A79A-22C8E7E6E478}" srcOrd="0" destOrd="0" presId="urn:microsoft.com/office/officeart/2005/8/layout/hierarchy3"/>
    <dgm:cxn modelId="{46900C1F-FB82-1345-948A-E90E30591937}" type="presParOf" srcId="{E8806089-B3CC-BF4A-A8C3-BB27901DEED8}" destId="{0F087DC4-29CA-BD4F-9A7F-A3B73FE67C92}" srcOrd="1" destOrd="0" presId="urn:microsoft.com/office/officeart/2005/8/layout/hierarchy3"/>
    <dgm:cxn modelId="{73A85AB6-6CD4-DD44-A2C6-EADECEE0C3B2}" type="presParOf" srcId="{3F5A3304-6772-2245-BF36-14093A096A9B}" destId="{1353707B-608D-7C4F-AF0C-F9DD9D352115}" srcOrd="1" destOrd="0" presId="urn:microsoft.com/office/officeart/2005/8/layout/hierarchy3"/>
    <dgm:cxn modelId="{1C5B0810-E0C1-7B4F-8429-042BF50CE29E}" type="presParOf" srcId="{1353707B-608D-7C4F-AF0C-F9DD9D352115}" destId="{090C8971-095C-2746-B92E-C0A17DBA50CD}" srcOrd="0" destOrd="0" presId="urn:microsoft.com/office/officeart/2005/8/layout/hierarchy3"/>
    <dgm:cxn modelId="{28A0FAAB-E6AC-DA45-A387-7C9AF570395C}" type="presParOf" srcId="{1353707B-608D-7C4F-AF0C-F9DD9D352115}" destId="{AB4A4FE9-C19F-014E-B103-9D3EE5911D50}" srcOrd="1" destOrd="0" presId="urn:microsoft.com/office/officeart/2005/8/layout/hierarchy3"/>
    <dgm:cxn modelId="{2655497D-999F-AA4A-B803-78CA36C002FC}" type="presParOf" srcId="{28C6012E-1C82-694F-95F2-3E0E6BC9E774}" destId="{56FBA062-056D-5E40-9225-7E9BDAC0DDF7}" srcOrd="2" destOrd="0" presId="urn:microsoft.com/office/officeart/2005/8/layout/hierarchy3"/>
    <dgm:cxn modelId="{3D96562B-E6A2-4F40-8C90-C44AF1D5ACBF}" type="presParOf" srcId="{56FBA062-056D-5E40-9225-7E9BDAC0DDF7}" destId="{7B967421-4CB0-0C4E-A21E-2BC3E6E7BDB1}" srcOrd="0" destOrd="0" presId="urn:microsoft.com/office/officeart/2005/8/layout/hierarchy3"/>
    <dgm:cxn modelId="{7F3363E5-6190-5442-A309-BF16D03EFD9D}" type="presParOf" srcId="{7B967421-4CB0-0C4E-A21E-2BC3E6E7BDB1}" destId="{08526C5A-BFFA-6042-95B4-E7E107C14473}" srcOrd="0" destOrd="0" presId="urn:microsoft.com/office/officeart/2005/8/layout/hierarchy3"/>
    <dgm:cxn modelId="{91A73BB7-0B31-184E-B1C5-43B69A4FFBE7}" type="presParOf" srcId="{7B967421-4CB0-0C4E-A21E-2BC3E6E7BDB1}" destId="{4D44543A-435E-7748-AD1C-1B2108A82187}" srcOrd="1" destOrd="0" presId="urn:microsoft.com/office/officeart/2005/8/layout/hierarchy3"/>
    <dgm:cxn modelId="{7403DA2C-3B14-284A-B48B-5144A19A51FF}" type="presParOf" srcId="{56FBA062-056D-5E40-9225-7E9BDAC0DDF7}" destId="{7BB440D7-A772-2647-9468-B3FD6E9BE48D}" srcOrd="1" destOrd="0" presId="urn:microsoft.com/office/officeart/2005/8/layout/hierarchy3"/>
    <dgm:cxn modelId="{E27F4744-FF1C-A34E-A720-7BAD0C021F3E}" type="presParOf" srcId="{7BB440D7-A772-2647-9468-B3FD6E9BE48D}" destId="{4A8F8463-4B39-B148-8F79-024419A5E59D}" srcOrd="0" destOrd="0" presId="urn:microsoft.com/office/officeart/2005/8/layout/hierarchy3"/>
    <dgm:cxn modelId="{396C23FD-ABA3-F548-9FF5-5416919CBF39}" type="presParOf" srcId="{7BB440D7-A772-2647-9468-B3FD6E9BE48D}" destId="{3ED1ED1E-B9BD-3349-8DDD-5A8E7BB29B5E}" srcOrd="1" destOrd="0" presId="urn:microsoft.com/office/officeart/2005/8/layout/hierarchy3"/>
    <dgm:cxn modelId="{C0C136AC-725B-9244-ADCF-ABEC903AC647}" type="presParOf" srcId="{7BB440D7-A772-2647-9468-B3FD6E9BE48D}" destId="{D2056051-08B6-4845-A776-D090076400AD}" srcOrd="2" destOrd="0" presId="urn:microsoft.com/office/officeart/2005/8/layout/hierarchy3"/>
    <dgm:cxn modelId="{2887E649-3B0C-224F-8782-89BD8DFC9B64}" type="presParOf" srcId="{7BB440D7-A772-2647-9468-B3FD6E9BE48D}" destId="{4548030B-88B2-B64B-95D1-C5899F48A445}" srcOrd="3" destOrd="0" presId="urn:microsoft.com/office/officeart/2005/8/layout/hierarchy3"/>
    <dgm:cxn modelId="{90147636-7625-2C45-8272-72EBA235785E}" type="presParOf" srcId="{28C6012E-1C82-694F-95F2-3E0E6BC9E774}" destId="{5280895E-8487-3C4B-8445-33BA9F49EE1A}" srcOrd="3" destOrd="0" presId="urn:microsoft.com/office/officeart/2005/8/layout/hierarchy3"/>
    <dgm:cxn modelId="{D41FA0F7-1DD2-4D43-8ACC-1F21B7AF2570}" type="presParOf" srcId="{5280895E-8487-3C4B-8445-33BA9F49EE1A}" destId="{917CAC17-8DDF-0C4A-A9E2-3E87635626C4}" srcOrd="0" destOrd="0" presId="urn:microsoft.com/office/officeart/2005/8/layout/hierarchy3"/>
    <dgm:cxn modelId="{F991C1D6-560F-774F-83A4-788831C0671C}" type="presParOf" srcId="{917CAC17-8DDF-0C4A-A9E2-3E87635626C4}" destId="{AFFA9320-6DA1-8348-83A5-9D4C47DC81EB}" srcOrd="0" destOrd="0" presId="urn:microsoft.com/office/officeart/2005/8/layout/hierarchy3"/>
    <dgm:cxn modelId="{4D970A26-078F-9E4B-99F1-9CB9EBD0CEB1}" type="presParOf" srcId="{917CAC17-8DDF-0C4A-A9E2-3E87635626C4}" destId="{61500772-5FDF-B248-B118-7EBB3ED221BB}" srcOrd="1" destOrd="0" presId="urn:microsoft.com/office/officeart/2005/8/layout/hierarchy3"/>
    <dgm:cxn modelId="{267CE259-5EE3-4C4B-B9A2-A6CD3E4205D5}" type="presParOf" srcId="{5280895E-8487-3C4B-8445-33BA9F49EE1A}" destId="{0CD24DCD-33A7-EF41-8A7B-E0288A13F16F}" srcOrd="1" destOrd="0" presId="urn:microsoft.com/office/officeart/2005/8/layout/hierarchy3"/>
    <dgm:cxn modelId="{E4D17D93-E4EB-B746-A596-21FF69CA0AD8}" type="presParOf" srcId="{0CD24DCD-33A7-EF41-8A7B-E0288A13F16F}" destId="{84F75A19-6479-8343-A64D-F7E7548597AC}" srcOrd="0" destOrd="0" presId="urn:microsoft.com/office/officeart/2005/8/layout/hierarchy3"/>
    <dgm:cxn modelId="{BF5FC552-A42A-374A-A316-6552E7D2548E}" type="presParOf" srcId="{0CD24DCD-33A7-EF41-8A7B-E0288A13F16F}" destId="{8F1816C2-A5B1-ED42-B8B4-550E42B63EEC}" srcOrd="1" destOrd="0" presId="urn:microsoft.com/office/officeart/2005/8/layout/hierarchy3"/>
    <dgm:cxn modelId="{1942EC41-561B-4A4A-B4C1-7F8B01277985}" type="presParOf" srcId="{28C6012E-1C82-694F-95F2-3E0E6BC9E774}" destId="{5CDC7905-FD74-1347-9DE8-78243B85B32A}" srcOrd="4" destOrd="0" presId="urn:microsoft.com/office/officeart/2005/8/layout/hierarchy3"/>
    <dgm:cxn modelId="{68098794-1854-814F-85FD-444C11A8C4C7}" type="presParOf" srcId="{5CDC7905-FD74-1347-9DE8-78243B85B32A}" destId="{841B6783-572A-5F47-91F5-A28D32CDCD3D}" srcOrd="0" destOrd="0" presId="urn:microsoft.com/office/officeart/2005/8/layout/hierarchy3"/>
    <dgm:cxn modelId="{7A6DC54A-5300-4E45-B445-F1761B53C997}" type="presParOf" srcId="{841B6783-572A-5F47-91F5-A28D32CDCD3D}" destId="{285C93F4-A8D2-E949-8465-93D2C51B61D4}" srcOrd="0" destOrd="0" presId="urn:microsoft.com/office/officeart/2005/8/layout/hierarchy3"/>
    <dgm:cxn modelId="{7FDD3C11-A8D5-EE4B-A676-5B29442BC5D7}" type="presParOf" srcId="{841B6783-572A-5F47-91F5-A28D32CDCD3D}" destId="{BCCBB353-D12D-BA4A-B5B7-196B5E8AB96F}" srcOrd="1" destOrd="0" presId="urn:microsoft.com/office/officeart/2005/8/layout/hierarchy3"/>
    <dgm:cxn modelId="{93A35F8E-8137-D04E-8AD1-F4706F9D63B7}" type="presParOf" srcId="{5CDC7905-FD74-1347-9DE8-78243B85B32A}" destId="{BB60E91E-69DB-0A4F-BE9E-5BAB6EEC7D22}" srcOrd="1" destOrd="0" presId="urn:microsoft.com/office/officeart/2005/8/layout/hierarchy3"/>
    <dgm:cxn modelId="{BC85FBEC-0B17-A34C-BF91-352E07A6FC73}" type="presParOf" srcId="{BB60E91E-69DB-0A4F-BE9E-5BAB6EEC7D22}" destId="{1E665507-3C97-8344-B335-06FEC93BB818}" srcOrd="0" destOrd="0" presId="urn:microsoft.com/office/officeart/2005/8/layout/hierarchy3"/>
    <dgm:cxn modelId="{736D57D6-8631-DA48-8D24-FA2F7E71F7CE}" type="presParOf" srcId="{BB60E91E-69DB-0A4F-BE9E-5BAB6EEC7D22}" destId="{A0FDAB1F-3539-5041-B8F2-D22E64416EAD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D48633-A5E4-2549-A7FF-9985CAF4F143}">
      <dsp:nvSpPr>
        <dsp:cNvPr id="0" name=""/>
        <dsp:cNvSpPr/>
      </dsp:nvSpPr>
      <dsp:spPr>
        <a:xfrm rot="5400000">
          <a:off x="250033" y="1568984"/>
          <a:ext cx="931950" cy="106099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E413FB-8EA9-0642-B65B-E2736100BB68}">
      <dsp:nvSpPr>
        <dsp:cNvPr id="0" name=""/>
        <dsp:cNvSpPr/>
      </dsp:nvSpPr>
      <dsp:spPr>
        <a:xfrm>
          <a:off x="3123" y="535898"/>
          <a:ext cx="1568856" cy="109814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/>
            <a:t>注册</a:t>
          </a:r>
          <a:endParaRPr lang="zh-CN" altLang="en-US" sz="4400" kern="1200" dirty="0"/>
        </a:p>
      </dsp:txBody>
      <dsp:txXfrm>
        <a:off x="56740" y="589515"/>
        <a:ext cx="1461622" cy="990914"/>
      </dsp:txXfrm>
    </dsp:sp>
    <dsp:sp modelId="{589FE33D-1C5D-794B-8671-484FD7280D13}">
      <dsp:nvSpPr>
        <dsp:cNvPr id="0" name=""/>
        <dsp:cNvSpPr/>
      </dsp:nvSpPr>
      <dsp:spPr>
        <a:xfrm>
          <a:off x="1678490" y="696486"/>
          <a:ext cx="3608905" cy="887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rgbClr val="CCFFCC"/>
              </a:solidFill>
            </a:rPr>
            <a:t>首次启动时，通过注册接口，从服务器获取</a:t>
          </a:r>
          <a:r>
            <a:rPr lang="en-US" altLang="zh-CN" sz="1600" kern="1200" dirty="0" err="1" smtClean="0">
              <a:solidFill>
                <a:srgbClr val="CCFFCC"/>
              </a:solidFill>
            </a:rPr>
            <a:t>UserSign</a:t>
          </a:r>
          <a:r>
            <a:rPr lang="zh-CN" altLang="en-US" sz="1600" kern="1200" dirty="0" smtClean="0">
              <a:solidFill>
                <a:srgbClr val="CCFFCC"/>
              </a:solidFill>
            </a:rPr>
            <a:t>，作为机器唯一标识</a:t>
          </a:r>
          <a:endParaRPr lang="zh-CN" altLang="en-US" sz="1600" kern="1200" dirty="0">
            <a:solidFill>
              <a:srgbClr val="CCFFCC"/>
            </a:solidFill>
          </a:endParaRPr>
        </a:p>
      </dsp:txBody>
      <dsp:txXfrm>
        <a:off x="1678490" y="696486"/>
        <a:ext cx="3608905" cy="887572"/>
      </dsp:txXfrm>
    </dsp:sp>
    <dsp:sp modelId="{4FE0F46D-5043-D244-B31C-E5D3456FF57A}">
      <dsp:nvSpPr>
        <dsp:cNvPr id="0" name=""/>
        <dsp:cNvSpPr/>
      </dsp:nvSpPr>
      <dsp:spPr>
        <a:xfrm rot="5400000">
          <a:off x="1562113" y="2802567"/>
          <a:ext cx="931950" cy="106099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4511C2-513C-CC44-BAE9-EDDCC8AA2536}">
      <dsp:nvSpPr>
        <dsp:cNvPr id="0" name=""/>
        <dsp:cNvSpPr/>
      </dsp:nvSpPr>
      <dsp:spPr>
        <a:xfrm>
          <a:off x="1248285" y="1758313"/>
          <a:ext cx="1568856" cy="109814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/>
            <a:t>启动</a:t>
          </a:r>
          <a:endParaRPr lang="zh-CN" altLang="en-US" sz="4400" kern="1200" dirty="0"/>
        </a:p>
      </dsp:txBody>
      <dsp:txXfrm>
        <a:off x="1301902" y="1811930"/>
        <a:ext cx="1461622" cy="990914"/>
      </dsp:txXfrm>
    </dsp:sp>
    <dsp:sp modelId="{ECD0622A-ED92-B349-A43D-B270D67803FB}">
      <dsp:nvSpPr>
        <dsp:cNvPr id="0" name=""/>
        <dsp:cNvSpPr/>
      </dsp:nvSpPr>
      <dsp:spPr>
        <a:xfrm>
          <a:off x="2838725" y="1818360"/>
          <a:ext cx="3108526" cy="887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rgbClr val="CCFFCC"/>
              </a:solidFill>
            </a:rPr>
            <a:t>每次启动时，通过时间接口，从服务器获取时间轴，本地用系统时间差每秒自增。</a:t>
          </a:r>
          <a:endParaRPr lang="zh-CN" altLang="en-US" sz="1600" kern="1200" dirty="0">
            <a:solidFill>
              <a:srgbClr val="CCFFCC"/>
            </a:solidFill>
          </a:endParaRPr>
        </a:p>
      </dsp:txBody>
      <dsp:txXfrm>
        <a:off x="2838725" y="1818360"/>
        <a:ext cx="3108526" cy="887572"/>
      </dsp:txXfrm>
    </dsp:sp>
    <dsp:sp modelId="{680FCAF4-7133-6240-9F5C-00F407DD77B7}">
      <dsp:nvSpPr>
        <dsp:cNvPr id="0" name=""/>
        <dsp:cNvSpPr/>
      </dsp:nvSpPr>
      <dsp:spPr>
        <a:xfrm>
          <a:off x="2560469" y="3003065"/>
          <a:ext cx="1568856" cy="109814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/>
            <a:t>事件</a:t>
          </a:r>
          <a:endParaRPr lang="zh-CN" altLang="en-US" sz="4400" kern="1200" dirty="0"/>
        </a:p>
      </dsp:txBody>
      <dsp:txXfrm>
        <a:off x="2614086" y="3056682"/>
        <a:ext cx="1461622" cy="990914"/>
      </dsp:txXfrm>
    </dsp:sp>
    <dsp:sp modelId="{B3B162A8-3387-D749-87A0-60426162B623}">
      <dsp:nvSpPr>
        <dsp:cNvPr id="0" name=""/>
        <dsp:cNvSpPr/>
      </dsp:nvSpPr>
      <dsp:spPr>
        <a:xfrm>
          <a:off x="4316761" y="3118964"/>
          <a:ext cx="2651233" cy="887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rgbClr val="CCFFCC"/>
              </a:solidFill>
            </a:rPr>
            <a:t>事件发生时，先写入本地缓存文件，按照一定时间周期发送（</a:t>
          </a:r>
          <a:r>
            <a:rPr lang="en-US" altLang="zh-CN" sz="1600" kern="1200" dirty="0" smtClean="0">
              <a:solidFill>
                <a:srgbClr val="CCFFCC"/>
              </a:solidFill>
            </a:rPr>
            <a:t>N</a:t>
          </a:r>
          <a:r>
            <a:rPr lang="zh-CN" altLang="en-US" sz="1600" kern="1200" dirty="0" smtClean="0">
              <a:solidFill>
                <a:srgbClr val="CCFFCC"/>
              </a:solidFill>
            </a:rPr>
            <a:t>秒）</a:t>
          </a:r>
          <a:endParaRPr lang="zh-CN" altLang="en-US" sz="1600" kern="1200" dirty="0">
            <a:solidFill>
              <a:srgbClr val="CCFFCC"/>
            </a:solidFill>
          </a:endParaRPr>
        </a:p>
      </dsp:txBody>
      <dsp:txXfrm>
        <a:off x="4316761" y="3118964"/>
        <a:ext cx="2651233" cy="8875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BC5B24-58C1-4F4F-BA31-56A6B9E5F4AA}">
      <dsp:nvSpPr>
        <dsp:cNvPr id="0" name=""/>
        <dsp:cNvSpPr/>
      </dsp:nvSpPr>
      <dsp:spPr>
        <a:xfrm>
          <a:off x="93" y="778373"/>
          <a:ext cx="1466953" cy="7334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注册接口</a:t>
          </a:r>
          <a:endParaRPr lang="zh-CN" altLang="en-US" sz="2600" kern="1200" dirty="0"/>
        </a:p>
      </dsp:txBody>
      <dsp:txXfrm>
        <a:off x="21576" y="799856"/>
        <a:ext cx="1423987" cy="690510"/>
      </dsp:txXfrm>
    </dsp:sp>
    <dsp:sp modelId="{E636BADE-56E3-DB40-9F12-3ECCDC27213B}">
      <dsp:nvSpPr>
        <dsp:cNvPr id="0" name=""/>
        <dsp:cNvSpPr/>
      </dsp:nvSpPr>
      <dsp:spPr>
        <a:xfrm>
          <a:off x="146788" y="1511849"/>
          <a:ext cx="146695" cy="6506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0619"/>
              </a:lnTo>
              <a:lnTo>
                <a:pt x="146695" y="65061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8E1A4E-A845-2046-A1C8-B17A7CE1EF4A}">
      <dsp:nvSpPr>
        <dsp:cNvPr id="0" name=""/>
        <dsp:cNvSpPr/>
      </dsp:nvSpPr>
      <dsp:spPr>
        <a:xfrm>
          <a:off x="293484" y="1695219"/>
          <a:ext cx="1495201" cy="934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返回一个唯一值</a:t>
          </a:r>
          <a:r>
            <a:rPr lang="en-US" altLang="zh-CN" sz="1600" kern="1200" dirty="0" err="1" smtClean="0"/>
            <a:t>UserSign</a:t>
          </a:r>
          <a:endParaRPr lang="zh-CN" altLang="en-US" sz="1600" kern="1200" dirty="0"/>
        </a:p>
      </dsp:txBody>
      <dsp:txXfrm>
        <a:off x="320855" y="1722590"/>
        <a:ext cx="1440459" cy="879758"/>
      </dsp:txXfrm>
    </dsp:sp>
    <dsp:sp modelId="{6C0E8E93-FA81-4647-A79A-22C8E7E6E478}">
      <dsp:nvSpPr>
        <dsp:cNvPr id="0" name=""/>
        <dsp:cNvSpPr/>
      </dsp:nvSpPr>
      <dsp:spPr>
        <a:xfrm>
          <a:off x="1862033" y="778373"/>
          <a:ext cx="1466953" cy="7334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时间接口</a:t>
          </a:r>
          <a:endParaRPr lang="zh-CN" altLang="en-US" sz="2600" kern="1200" dirty="0"/>
        </a:p>
      </dsp:txBody>
      <dsp:txXfrm>
        <a:off x="1883516" y="799856"/>
        <a:ext cx="1423987" cy="690510"/>
      </dsp:txXfrm>
    </dsp:sp>
    <dsp:sp modelId="{090C8971-095C-2746-B92E-C0A17DBA50CD}">
      <dsp:nvSpPr>
        <dsp:cNvPr id="0" name=""/>
        <dsp:cNvSpPr/>
      </dsp:nvSpPr>
      <dsp:spPr>
        <a:xfrm>
          <a:off x="2008728" y="1511849"/>
          <a:ext cx="146695" cy="6506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0619"/>
              </a:lnTo>
              <a:lnTo>
                <a:pt x="146695" y="65061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4A4FE9-C19F-014E-B103-9D3EE5911D50}">
      <dsp:nvSpPr>
        <dsp:cNvPr id="0" name=""/>
        <dsp:cNvSpPr/>
      </dsp:nvSpPr>
      <dsp:spPr>
        <a:xfrm>
          <a:off x="2155423" y="1695219"/>
          <a:ext cx="1495201" cy="934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返回一个从</a:t>
          </a:r>
          <a:r>
            <a:rPr lang="en-US" altLang="zh-CN" sz="1600" kern="1200" dirty="0" smtClean="0"/>
            <a:t>1970</a:t>
          </a:r>
          <a:r>
            <a:rPr lang="zh-CN" altLang="en-US" sz="1600" kern="1200" dirty="0" smtClean="0"/>
            <a:t>年开始的秒数</a:t>
          </a:r>
          <a:endParaRPr lang="zh-CN" altLang="en-US" sz="1600" kern="1200" dirty="0"/>
        </a:p>
      </dsp:txBody>
      <dsp:txXfrm>
        <a:off x="2182794" y="1722590"/>
        <a:ext cx="1440459" cy="879758"/>
      </dsp:txXfrm>
    </dsp:sp>
    <dsp:sp modelId="{08526C5A-BFFA-6042-95B4-E7E107C14473}">
      <dsp:nvSpPr>
        <dsp:cNvPr id="0" name=""/>
        <dsp:cNvSpPr/>
      </dsp:nvSpPr>
      <dsp:spPr>
        <a:xfrm>
          <a:off x="3723972" y="778373"/>
          <a:ext cx="1466953" cy="7334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日志接口</a:t>
          </a:r>
          <a:endParaRPr lang="zh-CN" altLang="en-US" sz="2600" kern="1200" dirty="0"/>
        </a:p>
      </dsp:txBody>
      <dsp:txXfrm>
        <a:off x="3745455" y="799856"/>
        <a:ext cx="1423987" cy="690510"/>
      </dsp:txXfrm>
    </dsp:sp>
    <dsp:sp modelId="{4A8F8463-4B39-B148-8F79-024419A5E59D}">
      <dsp:nvSpPr>
        <dsp:cNvPr id="0" name=""/>
        <dsp:cNvSpPr/>
      </dsp:nvSpPr>
      <dsp:spPr>
        <a:xfrm>
          <a:off x="3870668" y="1511849"/>
          <a:ext cx="146695" cy="6506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0619"/>
              </a:lnTo>
              <a:lnTo>
                <a:pt x="146695" y="65061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D1ED1E-B9BD-3349-8DDD-5A8E7BB29B5E}">
      <dsp:nvSpPr>
        <dsp:cNvPr id="0" name=""/>
        <dsp:cNvSpPr/>
      </dsp:nvSpPr>
      <dsp:spPr>
        <a:xfrm>
          <a:off x="4017363" y="1695219"/>
          <a:ext cx="1495201" cy="934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接收日志并校验</a:t>
          </a:r>
          <a:r>
            <a:rPr lang="en-US" sz="1600" kern="1200" dirty="0" err="1" smtClean="0"/>
            <a:t>UserSign值</a:t>
          </a:r>
          <a:endParaRPr lang="zh-CN" altLang="en-US" sz="1600" kern="1200" dirty="0"/>
        </a:p>
      </dsp:txBody>
      <dsp:txXfrm>
        <a:off x="4044734" y="1722590"/>
        <a:ext cx="1440459" cy="879758"/>
      </dsp:txXfrm>
    </dsp:sp>
    <dsp:sp modelId="{D2056051-08B6-4845-A776-D090076400AD}">
      <dsp:nvSpPr>
        <dsp:cNvPr id="0" name=""/>
        <dsp:cNvSpPr/>
      </dsp:nvSpPr>
      <dsp:spPr>
        <a:xfrm>
          <a:off x="3870668" y="1511849"/>
          <a:ext cx="146695" cy="17684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8489"/>
              </a:lnTo>
              <a:lnTo>
                <a:pt x="146695" y="176848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48030B-88B2-B64B-95D1-C5899F48A445}">
      <dsp:nvSpPr>
        <dsp:cNvPr id="0" name=""/>
        <dsp:cNvSpPr/>
      </dsp:nvSpPr>
      <dsp:spPr>
        <a:xfrm>
          <a:off x="4017363" y="2813089"/>
          <a:ext cx="1495201" cy="934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日志添加到数据库并且返回一个状态值</a:t>
          </a:r>
          <a:endParaRPr lang="zh-CN" altLang="en-US" sz="1600" kern="1200" dirty="0"/>
        </a:p>
      </dsp:txBody>
      <dsp:txXfrm>
        <a:off x="4044734" y="2840460"/>
        <a:ext cx="1440459" cy="879758"/>
      </dsp:txXfrm>
    </dsp:sp>
    <dsp:sp modelId="{AFFA9320-6DA1-8348-83A5-9D4C47DC81EB}">
      <dsp:nvSpPr>
        <dsp:cNvPr id="0" name=""/>
        <dsp:cNvSpPr/>
      </dsp:nvSpPr>
      <dsp:spPr>
        <a:xfrm>
          <a:off x="5585912" y="778373"/>
          <a:ext cx="1466953" cy="7334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分析数据</a:t>
          </a:r>
          <a:endParaRPr lang="zh-CN" altLang="en-US" sz="2600" kern="1200" dirty="0"/>
        </a:p>
      </dsp:txBody>
      <dsp:txXfrm>
        <a:off x="5607395" y="799856"/>
        <a:ext cx="1423987" cy="690510"/>
      </dsp:txXfrm>
    </dsp:sp>
    <dsp:sp modelId="{84F75A19-6479-8343-A64D-F7E7548597AC}">
      <dsp:nvSpPr>
        <dsp:cNvPr id="0" name=""/>
        <dsp:cNvSpPr/>
      </dsp:nvSpPr>
      <dsp:spPr>
        <a:xfrm>
          <a:off x="5732607" y="1511849"/>
          <a:ext cx="146695" cy="6506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0619"/>
              </a:lnTo>
              <a:lnTo>
                <a:pt x="146695" y="65061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1816C2-A5B1-ED42-B8B4-550E42B63EEC}">
      <dsp:nvSpPr>
        <dsp:cNvPr id="0" name=""/>
        <dsp:cNvSpPr/>
      </dsp:nvSpPr>
      <dsp:spPr>
        <a:xfrm>
          <a:off x="5879303" y="1695219"/>
          <a:ext cx="1495201" cy="934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按照一定规则分析队列中的数据</a:t>
          </a:r>
          <a:endParaRPr lang="zh-CN" altLang="en-US" sz="1600" kern="1200" dirty="0"/>
        </a:p>
      </dsp:txBody>
      <dsp:txXfrm>
        <a:off x="5906674" y="1722590"/>
        <a:ext cx="1440459" cy="879758"/>
      </dsp:txXfrm>
    </dsp:sp>
    <dsp:sp modelId="{285C93F4-A8D2-E949-8465-93D2C51B61D4}">
      <dsp:nvSpPr>
        <dsp:cNvPr id="0" name=""/>
        <dsp:cNvSpPr/>
      </dsp:nvSpPr>
      <dsp:spPr>
        <a:xfrm>
          <a:off x="7447852" y="778373"/>
          <a:ext cx="1466953" cy="7334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前端展示</a:t>
          </a:r>
          <a:endParaRPr lang="zh-CN" altLang="en-US" sz="2600" kern="1200" dirty="0"/>
        </a:p>
      </dsp:txBody>
      <dsp:txXfrm>
        <a:off x="7469335" y="799856"/>
        <a:ext cx="1423987" cy="690510"/>
      </dsp:txXfrm>
    </dsp:sp>
    <dsp:sp modelId="{1E665507-3C97-8344-B335-06FEC93BB818}">
      <dsp:nvSpPr>
        <dsp:cNvPr id="0" name=""/>
        <dsp:cNvSpPr/>
      </dsp:nvSpPr>
      <dsp:spPr>
        <a:xfrm>
          <a:off x="7594547" y="1511849"/>
          <a:ext cx="146695" cy="550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0107"/>
              </a:lnTo>
              <a:lnTo>
                <a:pt x="146695" y="55010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FDAB1F-3539-5041-B8F2-D22E64416EAD}">
      <dsp:nvSpPr>
        <dsp:cNvPr id="0" name=""/>
        <dsp:cNvSpPr/>
      </dsp:nvSpPr>
      <dsp:spPr>
        <a:xfrm>
          <a:off x="7741242" y="1695219"/>
          <a:ext cx="1173562" cy="7334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以各种方式把数据展示出来</a:t>
          </a:r>
          <a:endParaRPr lang="zh-CN" altLang="en-US" sz="1400" kern="1200" dirty="0"/>
        </a:p>
      </dsp:txBody>
      <dsp:txXfrm>
        <a:off x="7762725" y="1716702"/>
        <a:ext cx="1130596" cy="6905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6DAD4-BEB6-F642-86FA-87138CE061ED}" type="datetimeFigureOut">
              <a:rPr kumimoji="1" lang="zh-CN" altLang="en-US" smtClean="0"/>
              <a:t>2011-8-3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7D09F-BE47-744B-A44B-0BF3FCE354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3054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69726-21D4-4821-AA29-92D93D346E15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7A66-667F-7343-B107-3129A60F51A7}" type="datetimeFigureOut">
              <a:rPr kumimoji="1" lang="zh-CN" altLang="en-US" smtClean="0"/>
              <a:t>2011-8-3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DB9F-4887-8D48-BA05-C99BAC1D70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6064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7A66-667F-7343-B107-3129A60F51A7}" type="datetimeFigureOut">
              <a:rPr kumimoji="1" lang="zh-CN" altLang="en-US" smtClean="0"/>
              <a:t>2011-8-3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DB9F-4887-8D48-BA05-C99BAC1D70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8238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7A66-667F-7343-B107-3129A60F51A7}" type="datetimeFigureOut">
              <a:rPr kumimoji="1" lang="zh-CN" altLang="en-US" smtClean="0"/>
              <a:t>2011-8-3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DB9F-4887-8D48-BA05-C99BAC1D70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331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45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2500306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2558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654032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0522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376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7A66-667F-7343-B107-3129A60F51A7}" type="datetimeFigureOut">
              <a:rPr kumimoji="1" lang="zh-CN" altLang="en-US" smtClean="0"/>
              <a:t>2011-8-3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DB9F-4887-8D48-BA05-C99BAC1D70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392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7A66-667F-7343-B107-3129A60F51A7}" type="datetimeFigureOut">
              <a:rPr kumimoji="1" lang="zh-CN" altLang="en-US" smtClean="0"/>
              <a:t>2011-8-3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DB9F-4887-8D48-BA05-C99BAC1D70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8670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7A66-667F-7343-B107-3129A60F51A7}" type="datetimeFigureOut">
              <a:rPr kumimoji="1" lang="zh-CN" altLang="en-US" smtClean="0"/>
              <a:t>2011-8-3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DB9F-4887-8D48-BA05-C99BAC1D70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9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7A66-667F-7343-B107-3129A60F51A7}" type="datetimeFigureOut">
              <a:rPr kumimoji="1" lang="zh-CN" altLang="en-US" smtClean="0"/>
              <a:t>2011-8-3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DB9F-4887-8D48-BA05-C99BAC1D70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7425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7A66-667F-7343-B107-3129A60F51A7}" type="datetimeFigureOut">
              <a:rPr kumimoji="1" lang="zh-CN" altLang="en-US" smtClean="0"/>
              <a:t>2011-8-3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DB9F-4887-8D48-BA05-C99BAC1D70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946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7A66-667F-7343-B107-3129A60F51A7}" type="datetimeFigureOut">
              <a:rPr kumimoji="1" lang="zh-CN" altLang="en-US" smtClean="0"/>
              <a:t>2011-8-3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DB9F-4887-8D48-BA05-C99BAC1D70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7147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7A66-667F-7343-B107-3129A60F51A7}" type="datetimeFigureOut">
              <a:rPr kumimoji="1" lang="zh-CN" altLang="en-US" smtClean="0"/>
              <a:t>2011-8-3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DB9F-4887-8D48-BA05-C99BAC1D70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7289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7A66-667F-7343-B107-3129A60F51A7}" type="datetimeFigureOut">
              <a:rPr kumimoji="1" lang="zh-CN" altLang="en-US" smtClean="0"/>
              <a:t>2011-8-3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DB9F-4887-8D48-BA05-C99BAC1D70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9662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F7A66-667F-7343-B107-3129A60F51A7}" type="datetimeFigureOut">
              <a:rPr kumimoji="1" lang="zh-CN" altLang="en-US" smtClean="0"/>
              <a:t>2011-8-3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ADB9F-4887-8D48-BA05-C99BAC1D70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2921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pic>
        <p:nvPicPr>
          <p:cNvPr id="1027" name="图片 8" descr="www.yek.me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15188" y="6540500"/>
            <a:ext cx="15001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3671888" y="6500813"/>
            <a:ext cx="1863725" cy="2460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altLang="zh-CN" sz="1000" dirty="0">
                <a:solidFill>
                  <a:prstClr val="white"/>
                </a:solidFill>
                <a:latin typeface="Georgia" pitchFamily="18" charset="0"/>
                <a:ea typeface="宋体"/>
              </a:rPr>
              <a:t>Copyright © 2010 </a:t>
            </a:r>
            <a:r>
              <a:rPr lang="en-US" altLang="zh-CN" sz="1000" dirty="0" err="1">
                <a:solidFill>
                  <a:prstClr val="white"/>
                </a:solidFill>
                <a:latin typeface="Georgia" pitchFamily="18" charset="0"/>
                <a:ea typeface="宋体"/>
              </a:rPr>
              <a:t>Yek</a:t>
            </a:r>
            <a:r>
              <a:rPr lang="en-US" altLang="zh-CN" sz="1000" dirty="0">
                <a:solidFill>
                  <a:prstClr val="white"/>
                </a:solidFill>
                <a:latin typeface="Georgia" pitchFamily="18" charset="0"/>
                <a:ea typeface="宋体"/>
              </a:rPr>
              <a:t> Mobile</a:t>
            </a:r>
            <a:endParaRPr lang="zh-CN" altLang="en-US" sz="1000" dirty="0">
              <a:solidFill>
                <a:prstClr val="white"/>
              </a:solidFill>
              <a:latin typeface="Georgia" pitchFamily="18" charset="0"/>
              <a:ea typeface="宋体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31250" y="6500813"/>
            <a:ext cx="412750" cy="2778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400">
              <a:defRPr/>
            </a:pPr>
            <a:fld id="{11432ADF-9FEB-4D61-A226-9158B89FC87B}" type="slidenum">
              <a:rPr lang="en-US" altLang="zh-CN" sz="1200">
                <a:solidFill>
                  <a:prstClr val="white"/>
                </a:solidFill>
                <a:latin typeface="Georgia" pitchFamily="18" charset="0"/>
                <a:ea typeface="宋体"/>
              </a:rPr>
              <a:pPr defTabSz="914400">
                <a:defRPr/>
              </a:pPr>
              <a:t>‹#›</a:t>
            </a:fld>
            <a:endParaRPr lang="zh-CN" altLang="en-US" sz="1200" dirty="0">
              <a:solidFill>
                <a:prstClr val="white"/>
              </a:solidFill>
              <a:latin typeface="Georgia" pitchFamily="18" charset="0"/>
              <a:ea typeface="宋体"/>
            </a:endParaRPr>
          </a:p>
        </p:txBody>
      </p:sp>
      <p:pic>
        <p:nvPicPr>
          <p:cNvPr id="1030" name="图片 13" descr="logo_金黄色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4313" y="6527800"/>
            <a:ext cx="1571625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39517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3" descr="jixiere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5" y="428625"/>
            <a:ext cx="23241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标题 1"/>
          <p:cNvSpPr>
            <a:spLocks noGrp="1"/>
          </p:cNvSpPr>
          <p:nvPr>
            <p:ph type="ctrTitle"/>
          </p:nvPr>
        </p:nvSpPr>
        <p:spPr bwMode="auto">
          <a:xfrm>
            <a:off x="403727" y="2636912"/>
            <a:ext cx="7929563" cy="19066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>
                <a:solidFill>
                  <a:srgbClr val="FFC000"/>
                </a:solidFill>
              </a:rPr>
              <a:t>关于统计模块</a:t>
            </a:r>
            <a:r>
              <a:rPr lang="en-US" altLang="en-US" dirty="0" smtClean="0">
                <a:solidFill>
                  <a:srgbClr val="FFC000"/>
                </a:solidFill>
              </a:rPr>
              <a:t>开发说明</a:t>
            </a:r>
            <a:endParaRPr lang="en-US" dirty="0" smtClean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85938" y="4357688"/>
            <a:ext cx="5929312" cy="1738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9144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dirty="0">
                <a:solidFill>
                  <a:prstClr val="white">
                    <a:lumMod val="85000"/>
                  </a:prstClr>
                </a:solidFill>
                <a:latin typeface="微软雅黑" pitchFamily="34" charset="-122"/>
                <a:ea typeface="微软雅黑" pitchFamily="34" charset="-122"/>
              </a:rPr>
              <a:t>上海耶客网络科技有限公司</a:t>
            </a:r>
            <a:endParaRPr lang="en-US" altLang="zh-CN" sz="2000" dirty="0">
              <a:solidFill>
                <a:prstClr val="white">
                  <a:lumMod val="8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9144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000" dirty="0">
                <a:solidFill>
                  <a:prstClr val="white">
                    <a:lumMod val="85000"/>
                  </a:prstClr>
                </a:solidFill>
                <a:latin typeface="微软雅黑" pitchFamily="34" charset="-122"/>
                <a:ea typeface="微软雅黑" pitchFamily="34" charset="-122"/>
              </a:rPr>
              <a:t>July </a:t>
            </a:r>
            <a:r>
              <a:rPr lang="en-US" altLang="zh-CN" sz="2000" dirty="0" smtClean="0">
                <a:solidFill>
                  <a:prstClr val="white">
                    <a:lumMod val="85000"/>
                  </a:prstClr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2000" dirty="0" smtClean="0">
                <a:solidFill>
                  <a:prstClr val="white">
                    <a:lumMod val="85000"/>
                  </a:prst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>
                <a:solidFill>
                  <a:prstClr val="white">
                    <a:lumMod val="85000"/>
                  </a:prstClr>
                </a:solidFill>
                <a:latin typeface="微软雅黑" pitchFamily="34" charset="-122"/>
                <a:ea typeface="微软雅黑" pitchFamily="34" charset="-122"/>
              </a:rPr>
              <a:t>2011 V1.0</a:t>
            </a:r>
          </a:p>
          <a:p>
            <a:pPr defTabSz="9144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zh-CN" altLang="en-US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14612" y="6000768"/>
            <a:ext cx="457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800" i="1" dirty="0">
                <a:solidFill>
                  <a:prstClr val="white">
                    <a:lumMod val="75000"/>
                  </a:prstClr>
                </a:solidFill>
                <a:latin typeface="Arial" charset="0"/>
                <a:ea typeface="宋体" charset="-122"/>
              </a:rPr>
              <a:t>iPhone is a trademark of Apple Inc. iPod is a trademark of Apple Inc., registered in the U.S. and other countries. App Store is a </a:t>
            </a:r>
            <a:r>
              <a:rPr lang="en-US" sz="800" i="1" dirty="0" smtClean="0">
                <a:solidFill>
                  <a:prstClr val="white">
                    <a:lumMod val="75000"/>
                  </a:prstClr>
                </a:solidFill>
                <a:latin typeface="Arial" charset="0"/>
                <a:ea typeface="宋体" charset="-122"/>
              </a:rPr>
              <a:t>service </a:t>
            </a:r>
            <a:r>
              <a:rPr lang="en-US" sz="800" i="1" dirty="0">
                <a:solidFill>
                  <a:prstClr val="white">
                    <a:lumMod val="75000"/>
                  </a:prstClr>
                </a:solidFill>
                <a:latin typeface="Arial" charset="0"/>
                <a:ea typeface="宋体" charset="-122"/>
              </a:rPr>
              <a:t>mark of App Inc.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800" i="1" dirty="0">
                <a:solidFill>
                  <a:prstClr val="white">
                    <a:lumMod val="75000"/>
                  </a:prstClr>
                </a:solidFill>
                <a:latin typeface="Arial" charset="0"/>
                <a:ea typeface="宋体" charset="-122"/>
              </a:rPr>
              <a:t>Android is a trademark of Google Inc. Use of this trademark is subject to Google Permissions.</a:t>
            </a:r>
            <a:endParaRPr lang="en-US" sz="800" dirty="0">
              <a:solidFill>
                <a:prstClr val="white">
                  <a:lumMod val="75000"/>
                </a:prstClr>
              </a:solidFill>
              <a:latin typeface="Arial" charset="0"/>
              <a:ea typeface="宋体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83667" y="661811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416778" y="658988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98911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本地缓存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637112"/>
          </a:xfrm>
        </p:spPr>
        <p:txBody>
          <a:bodyPr/>
          <a:lstStyle/>
          <a:p>
            <a:r>
              <a:rPr lang="zh-CN" altLang="en-US" sz="1800" dirty="0" smtClean="0"/>
              <a:t>日志接口所需数据均来自本地的缓存数据</a:t>
            </a:r>
            <a:endParaRPr lang="en-US" altLang="zh-CN" sz="1800" dirty="0" smtClean="0"/>
          </a:p>
          <a:p>
            <a:r>
              <a:rPr lang="zh-CN" altLang="en-US" sz="1800" dirty="0" smtClean="0"/>
              <a:t>缓存数据存储规范如下：</a:t>
            </a:r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r>
              <a:rPr lang="zh-CN" altLang="en-US" sz="1800" dirty="0" smtClean="0"/>
              <a:t>每发生一个事件，都向缓存结尾追加</a:t>
            </a:r>
            <a:r>
              <a:rPr lang="en-US" altLang="zh-CN" sz="1800" b="1" dirty="0" err="1" smtClean="0">
                <a:solidFill>
                  <a:schemeClr val="lt1"/>
                </a:solidFill>
              </a:rPr>
              <a:t>EventId</a:t>
            </a:r>
            <a:r>
              <a:rPr lang="zh-CN" altLang="en-US" sz="1800" b="1" dirty="0" smtClean="0">
                <a:solidFill>
                  <a:schemeClr val="lt1"/>
                </a:solidFill>
              </a:rPr>
              <a:t>、</a:t>
            </a:r>
            <a:r>
              <a:rPr lang="en-US" altLang="zh-CN" sz="1800" b="1" kern="50" dirty="0" err="1" smtClean="0">
                <a:cs typeface="Arial Unicode MS"/>
              </a:rPr>
              <a:t>EventTime</a:t>
            </a:r>
            <a:r>
              <a:rPr lang="zh-CN" altLang="en-US" sz="1800" kern="50" dirty="0" smtClean="0">
                <a:cs typeface="Arial Unicode MS"/>
              </a:rPr>
              <a:t>、</a:t>
            </a:r>
            <a:r>
              <a:rPr lang="en-US" altLang="zh-CN" sz="1800" b="1" dirty="0" err="1" smtClean="0">
                <a:solidFill>
                  <a:schemeClr val="lt1"/>
                </a:solidFill>
              </a:rPr>
              <a:t>EventData</a:t>
            </a:r>
            <a:r>
              <a:rPr lang="zh-CN" altLang="en-US" sz="1800" dirty="0" smtClean="0">
                <a:solidFill>
                  <a:schemeClr val="lt1"/>
                </a:solidFill>
              </a:rPr>
              <a:t>，然后修改缓存的头四个字节，即</a:t>
            </a:r>
            <a:r>
              <a:rPr lang="en-US" altLang="zh-CN" sz="1800" b="1" dirty="0" err="1" smtClean="0">
                <a:solidFill>
                  <a:schemeClr val="lt1"/>
                </a:solidFill>
              </a:rPr>
              <a:t>EventNum</a:t>
            </a:r>
            <a:endParaRPr lang="en-US" altLang="zh-CN" sz="1800" dirty="0" smtClean="0"/>
          </a:p>
          <a:p>
            <a:r>
              <a:rPr lang="zh-CN" altLang="en-US" sz="1800" kern="50" dirty="0">
                <a:cs typeface="Arial Unicode MS"/>
              </a:rPr>
              <a:t>当缓存为空</a:t>
            </a:r>
            <a:r>
              <a:rPr lang="zh-CN" altLang="en-US" sz="1800" kern="50" dirty="0" smtClean="0">
                <a:cs typeface="Arial Unicode MS"/>
              </a:rPr>
              <a:t>时，</a:t>
            </a:r>
            <a:r>
              <a:rPr lang="en-US" altLang="zh-CN" sz="1800" b="1" dirty="0" err="1" smtClean="0">
                <a:solidFill>
                  <a:schemeClr val="lt1"/>
                </a:solidFill>
              </a:rPr>
              <a:t>EventNum</a:t>
            </a:r>
            <a:r>
              <a:rPr lang="zh-CN" altLang="en-US" sz="1800" dirty="0" smtClean="0">
                <a:solidFill>
                  <a:schemeClr val="lt1"/>
                </a:solidFill>
              </a:rPr>
              <a:t>依然存在，占用</a:t>
            </a:r>
            <a:r>
              <a:rPr lang="en-US" altLang="zh-CN" sz="1800" dirty="0" smtClean="0">
                <a:solidFill>
                  <a:schemeClr val="lt1"/>
                </a:solidFill>
              </a:rPr>
              <a:t>4</a:t>
            </a:r>
            <a:r>
              <a:rPr lang="zh-CN" altLang="en-US" sz="1800" dirty="0" smtClean="0">
                <a:solidFill>
                  <a:schemeClr val="lt1"/>
                </a:solidFill>
              </a:rPr>
              <a:t>个字节的</a:t>
            </a:r>
            <a:r>
              <a:rPr lang="en-US" altLang="zh-CN" sz="1800" dirty="0" smtClean="0">
                <a:solidFill>
                  <a:schemeClr val="lt1"/>
                </a:solidFill>
              </a:rPr>
              <a:t>0</a:t>
            </a:r>
          </a:p>
          <a:p>
            <a:r>
              <a:rPr lang="zh-CN" altLang="en-US" sz="1800" kern="50" dirty="0" smtClean="0">
                <a:solidFill>
                  <a:schemeClr val="lt1"/>
                </a:solidFill>
                <a:cs typeface="Arial Unicode MS"/>
              </a:rPr>
              <a:t>发送数据时，直接读取缓存全部数据，在前面插入</a:t>
            </a:r>
            <a:r>
              <a:rPr lang="en-US" altLang="zh-CN" sz="1800" b="1" dirty="0" err="1" smtClean="0">
                <a:solidFill>
                  <a:schemeClr val="lt1"/>
                </a:solidFill>
              </a:rPr>
              <a:t>BodyLen</a:t>
            </a:r>
            <a:r>
              <a:rPr lang="zh-CN" altLang="en-US" sz="1800" dirty="0"/>
              <a:t>和</a:t>
            </a:r>
            <a:r>
              <a:rPr lang="en-US" altLang="zh-CN" sz="1800" b="1" dirty="0" err="1" smtClean="0"/>
              <a:t>UserSign</a:t>
            </a:r>
            <a:r>
              <a:rPr lang="zh-CN" altLang="en-US" sz="1800" dirty="0" smtClean="0"/>
              <a:t>即可构成数据包</a:t>
            </a:r>
            <a:endParaRPr lang="zh-CN" altLang="zh-CN" sz="1800" kern="50" dirty="0">
              <a:cs typeface="Arial Unicode MS"/>
            </a:endParaRPr>
          </a:p>
          <a:p>
            <a:endParaRPr lang="zh-CN" altLang="en-US" sz="1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790768"/>
              </p:ext>
            </p:extLst>
          </p:nvPr>
        </p:nvGraphicFramePr>
        <p:xfrm>
          <a:off x="523567" y="2311410"/>
          <a:ext cx="8104239" cy="1854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0442"/>
                <a:gridCol w="1026595"/>
                <a:gridCol w="1102639"/>
                <a:gridCol w="1672970"/>
                <a:gridCol w="28715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 </a:t>
                      </a:r>
                      <a:r>
                        <a:rPr lang="zh-CN" altLang="en-US" sz="1500" dirty="0" smtClean="0"/>
                        <a:t>参数名称</a:t>
                      </a:r>
                      <a:endParaRPr lang="zh-CN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/>
                        <a:t>类型</a:t>
                      </a:r>
                      <a:endParaRPr lang="zh-CN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/>
                        <a:t>字节数</a:t>
                      </a:r>
                      <a:endParaRPr lang="zh-CN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/>
                        <a:t>参数说明</a:t>
                      </a:r>
                      <a:endParaRPr lang="zh-CN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/>
                        <a:t>注释</a:t>
                      </a:r>
                      <a:endParaRPr lang="zh-CN" altLang="en-US" sz="15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EventNum</a:t>
                      </a:r>
                      <a:endParaRPr lang="zh-CN" altLang="en-US" sz="18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latin typeface="+mn-ea"/>
                          <a:ea typeface="+mn-ea"/>
                        </a:rPr>
                        <a:t>Int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4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日志事件数量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altLang="en-US" sz="1400" kern="50" dirty="0" smtClean="0">
                          <a:effectLst/>
                          <a:latin typeface="+mn-ea"/>
                          <a:ea typeface="+mn-ea"/>
                          <a:cs typeface="Arial Unicode MS"/>
                        </a:rPr>
                        <a:t>循环该参数读取后面的数据</a:t>
                      </a:r>
                      <a:endParaRPr lang="zh-CN" sz="1400" kern="50" dirty="0">
                        <a:effectLst/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EventId</a:t>
                      </a:r>
                      <a:endParaRPr lang="zh-CN" altLang="en-US" sz="18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Short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2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400" kern="50" dirty="0">
                          <a:effectLst/>
                          <a:latin typeface="+mn-ea"/>
                          <a:ea typeface="+mn-ea"/>
                          <a:cs typeface="Arial Unicode MS"/>
                        </a:rPr>
                        <a:t>日志事件编号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400" kern="50" dirty="0">
                          <a:effectLst/>
                          <a:latin typeface="+mn-ea"/>
                          <a:ea typeface="+mn-ea"/>
                          <a:cs typeface="Arial Unicode MS"/>
                        </a:rPr>
                        <a:t>编号映射见事件参数表</a:t>
                      </a: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800" kern="50" dirty="0" err="1">
                          <a:effectLst/>
                          <a:latin typeface="+mn-lt"/>
                          <a:ea typeface="+mn-ea"/>
                          <a:cs typeface="Arial Unicode MS"/>
                        </a:rPr>
                        <a:t>EventTime</a:t>
                      </a:r>
                      <a:endParaRPr lang="zh-CN" sz="1800" kern="50" dirty="0">
                        <a:effectLst/>
                        <a:latin typeface="+mn-lt"/>
                        <a:ea typeface="+mn-ea"/>
                        <a:cs typeface="Arial Unicode M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String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-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400" kern="50" dirty="0">
                          <a:effectLst/>
                          <a:latin typeface="+mn-ea"/>
                          <a:ea typeface="+mn-ea"/>
                          <a:cs typeface="Arial Unicode MS"/>
                        </a:rPr>
                        <a:t>事件发生时间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返回一个从</a:t>
                      </a:r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1970</a:t>
                      </a:r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年开始的秒数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EventData</a:t>
                      </a:r>
                      <a:endParaRPr lang="zh-CN" sz="1800" kern="50" dirty="0">
                        <a:effectLst/>
                        <a:latin typeface="+mn-lt"/>
                        <a:ea typeface="+mn-ea"/>
                        <a:cs typeface="Arial Unicode M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-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-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400" kern="50" dirty="0">
                          <a:effectLst/>
                          <a:latin typeface="+mn-ea"/>
                          <a:ea typeface="+mn-ea"/>
                          <a:cs typeface="Arial Unicode MS"/>
                        </a:rPr>
                        <a:t>具体事件数据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400" kern="50" dirty="0">
                          <a:effectLst/>
                          <a:latin typeface="+mn-ea"/>
                          <a:ea typeface="+mn-ea"/>
                          <a:cs typeface="Arial Unicode MS"/>
                        </a:rPr>
                        <a:t>参数格式和数量，见事件参数表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6316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本地统计接口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637112"/>
          </a:xfrm>
        </p:spPr>
        <p:txBody>
          <a:bodyPr/>
          <a:lstStyle/>
          <a:p>
            <a:r>
              <a:rPr lang="zh-CN" altLang="en-US" sz="1800" dirty="0" smtClean="0"/>
              <a:t>统计模块初始化接口</a:t>
            </a:r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zh-CN" altLang="en-US" sz="1800" dirty="0" smtClean="0"/>
              <a:t>该接口内部完成注册、获取时间轴等操作，即客户端开发人员无需关心这些</a:t>
            </a:r>
            <a:endParaRPr lang="en-US" altLang="zh-CN" sz="1800" dirty="0" smtClean="0"/>
          </a:p>
          <a:p>
            <a:r>
              <a:rPr lang="zh-CN" altLang="en-US" sz="1800" dirty="0"/>
              <a:t>客户端开发</a:t>
            </a:r>
            <a:r>
              <a:rPr lang="zh-CN" altLang="en-US" sz="1800" dirty="0" smtClean="0"/>
              <a:t>人员</a:t>
            </a:r>
            <a:r>
              <a:rPr lang="zh-CN" altLang="en-US" sz="1800" dirty="0"/>
              <a:t>在</a:t>
            </a:r>
            <a:r>
              <a:rPr lang="zh-CN" altLang="en-US" sz="1800" dirty="0" smtClean="0"/>
              <a:t>调用统计模块的初始化函数后，只需通过下面</a:t>
            </a:r>
            <a:r>
              <a:rPr lang="en-US" altLang="zh-CN" sz="1800" dirty="0"/>
              <a:t>6</a:t>
            </a:r>
            <a:r>
              <a:rPr lang="zh-CN" altLang="en-US" sz="1800" dirty="0" smtClean="0"/>
              <a:t>个接口，向缓存写入数据</a:t>
            </a:r>
            <a:endParaRPr lang="en-US" altLang="zh-CN" sz="1800" dirty="0" smtClean="0"/>
          </a:p>
          <a:p>
            <a:r>
              <a:rPr lang="zh-CN" altLang="en-US" sz="1800" dirty="0"/>
              <a:t>统计</a:t>
            </a:r>
            <a:r>
              <a:rPr lang="zh-CN" altLang="en-US" sz="1800" dirty="0" smtClean="0"/>
              <a:t>模块需要封装成静态或动态链接库，所以必须含有自己单独的网络模块和配置文件</a:t>
            </a:r>
            <a:endParaRPr lang="en-US" altLang="zh-CN" sz="1200" dirty="0" smtClean="0"/>
          </a:p>
          <a:p>
            <a:pPr lvl="1"/>
            <a:endParaRPr lang="en-US" altLang="zh-CN" sz="1200" dirty="0" smtClean="0"/>
          </a:p>
          <a:p>
            <a:endParaRPr lang="zh-CN" altLang="en-US" sz="12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259886"/>
              </p:ext>
            </p:extLst>
          </p:nvPr>
        </p:nvGraphicFramePr>
        <p:xfrm>
          <a:off x="578666" y="2007225"/>
          <a:ext cx="6096000" cy="2189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2272"/>
                <a:gridCol w="750626"/>
                <a:gridCol w="818866"/>
                <a:gridCol w="1201003"/>
                <a:gridCol w="218323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 </a:t>
                      </a:r>
                      <a:r>
                        <a:rPr lang="zh-CN" altLang="en-US" sz="1600" dirty="0" smtClean="0"/>
                        <a:t>参数名称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类型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字节数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参数说明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注释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Platform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String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平台标识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ios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android</a:t>
                      </a:r>
                      <a:r>
                        <a:rPr lang="zh-CN" altLang="en-US" dirty="0" smtClean="0"/>
                        <a:t>，等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DeviceId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String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设备标识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Imei</a:t>
                      </a:r>
                      <a:r>
                        <a:rPr lang="zh-CN" altLang="en-US" dirty="0" smtClean="0"/>
                        <a:t>或</a:t>
                      </a:r>
                      <a:r>
                        <a:rPr lang="en-US" altLang="zh-CN" dirty="0" err="1" smtClean="0"/>
                        <a:t>udid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DevType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String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设备型号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S60</a:t>
                      </a:r>
                      <a:r>
                        <a:rPr lang="en-US" altLang="zh-CN" baseline="0" dirty="0" smtClean="0"/>
                        <a:t> 3</a:t>
                      </a:r>
                      <a:r>
                        <a:rPr lang="en-US" altLang="zh-CN" baseline="30000" dirty="0" smtClean="0"/>
                        <a:t>rd</a:t>
                      </a:r>
                      <a:r>
                        <a:rPr lang="en-US" altLang="zh-CN" baseline="0" dirty="0" smtClean="0"/>
                        <a:t> fp1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err="1" smtClean="0"/>
                        <a:t>iPad</a:t>
                      </a:r>
                      <a:r>
                        <a:rPr lang="zh-CN" altLang="en-US" dirty="0" smtClean="0"/>
                        <a:t>等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AppName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String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应用名称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Vancl</a:t>
                      </a:r>
                      <a:r>
                        <a:rPr lang="zh-CN" altLang="en-US" baseline="0" dirty="0" smtClean="0"/>
                        <a:t>，</a:t>
                      </a:r>
                      <a:r>
                        <a:rPr lang="en-US" altLang="zh-CN" baseline="0" dirty="0" err="1" smtClean="0"/>
                        <a:t>Vjia</a:t>
                      </a:r>
                      <a:r>
                        <a:rPr lang="zh-CN" altLang="en-US" baseline="0" dirty="0" smtClean="0"/>
                        <a:t>等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SourceID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String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渠道号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Yek_001</a:t>
                      </a:r>
                      <a:r>
                        <a:rPr lang="zh-CN" altLang="en-US" dirty="0" smtClean="0"/>
                        <a:t>等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6316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本地统计接口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637112"/>
          </a:xfrm>
        </p:spPr>
        <p:txBody>
          <a:bodyPr/>
          <a:lstStyle/>
          <a:p>
            <a:r>
              <a:rPr lang="en-US" altLang="zh-CN" sz="1800" dirty="0" smtClean="0"/>
              <a:t>1</a:t>
            </a:r>
            <a:r>
              <a:rPr lang="zh-CN" altLang="en-US" sz="1800" dirty="0" smtClean="0"/>
              <a:t>、程序</a:t>
            </a:r>
            <a:r>
              <a:rPr lang="zh-CN" altLang="en-US" sz="1800" dirty="0"/>
              <a:t>启动</a:t>
            </a:r>
            <a:r>
              <a:rPr lang="zh-CN" altLang="en-US" sz="1800" dirty="0" smtClean="0"/>
              <a:t>接口   </a:t>
            </a:r>
            <a:r>
              <a:rPr lang="en-US" altLang="zh-CN" sz="1800" dirty="0" err="1" smtClean="0"/>
              <a:t>EventId</a:t>
            </a:r>
            <a:r>
              <a:rPr lang="en-US" altLang="zh-CN" sz="1800" dirty="0" smtClean="0"/>
              <a:t>=1001</a:t>
            </a:r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2</a:t>
            </a:r>
            <a:r>
              <a:rPr lang="zh-CN" altLang="en-US" sz="1800" dirty="0" smtClean="0"/>
              <a:t>、程序状态接口   </a:t>
            </a:r>
            <a:r>
              <a:rPr lang="en-US" altLang="zh-CN" sz="1800" dirty="0" err="1" smtClean="0"/>
              <a:t>EventId</a:t>
            </a:r>
            <a:r>
              <a:rPr lang="en-US" altLang="zh-CN" sz="1800" dirty="0" smtClean="0"/>
              <a:t>=1002</a:t>
            </a:r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en-US" altLang="zh-CN" sz="1800" dirty="0" smtClean="0"/>
              <a:t>3</a:t>
            </a:r>
            <a:r>
              <a:rPr lang="zh-CN" altLang="en-US" sz="1800" dirty="0" smtClean="0"/>
              <a:t>、程序退出接口   </a:t>
            </a:r>
            <a:r>
              <a:rPr lang="en-US" altLang="zh-CN" sz="1800" dirty="0" err="1" smtClean="0"/>
              <a:t>EventId</a:t>
            </a:r>
            <a:r>
              <a:rPr lang="en-US" altLang="zh-CN" sz="1800" dirty="0" smtClean="0"/>
              <a:t>=1003</a:t>
            </a:r>
          </a:p>
          <a:p>
            <a:pPr lvl="1"/>
            <a:endParaRPr lang="en-US" altLang="zh-CN" sz="1200" dirty="0" smtClean="0"/>
          </a:p>
          <a:p>
            <a:pPr lvl="1"/>
            <a:endParaRPr lang="en-US" altLang="zh-CN" sz="1200" dirty="0" smtClean="0"/>
          </a:p>
          <a:p>
            <a:endParaRPr lang="zh-CN" altLang="en-US" sz="12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751374"/>
              </p:ext>
            </p:extLst>
          </p:nvPr>
        </p:nvGraphicFramePr>
        <p:xfrm>
          <a:off x="578666" y="2007225"/>
          <a:ext cx="6618546" cy="1076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0187"/>
                <a:gridCol w="814969"/>
                <a:gridCol w="889059"/>
                <a:gridCol w="1303952"/>
                <a:gridCol w="237037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 </a:t>
                      </a:r>
                      <a:r>
                        <a:rPr lang="zh-CN" altLang="en-US" sz="1600" dirty="0" smtClean="0"/>
                        <a:t>参数名称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类型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字节数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参数说明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注释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RunNum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Int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启动次数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用来作为启动</a:t>
                      </a:r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String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i-I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协议版本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例</a:t>
                      </a:r>
                      <a:r>
                        <a:rPr lang="en-US" altLang="zh-CN" dirty="0" smtClean="0"/>
                        <a:t>1.0.0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544507"/>
              </p:ext>
            </p:extLst>
          </p:nvPr>
        </p:nvGraphicFramePr>
        <p:xfrm>
          <a:off x="578665" y="3708206"/>
          <a:ext cx="6618547" cy="706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0187"/>
                <a:gridCol w="814969"/>
                <a:gridCol w="889059"/>
                <a:gridCol w="1303953"/>
                <a:gridCol w="237037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 </a:t>
                      </a:r>
                      <a:r>
                        <a:rPr lang="zh-CN" altLang="en-US" sz="1600" dirty="0" smtClean="0"/>
                        <a:t>参数名称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类型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字节数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参数说明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注释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Byte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程序状态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异常、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后台、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前台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873094"/>
              </p:ext>
            </p:extLst>
          </p:nvPr>
        </p:nvGraphicFramePr>
        <p:xfrm>
          <a:off x="578665" y="5025728"/>
          <a:ext cx="6618547" cy="706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0187"/>
                <a:gridCol w="814969"/>
                <a:gridCol w="889059"/>
                <a:gridCol w="1303953"/>
                <a:gridCol w="237037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 </a:t>
                      </a:r>
                      <a:r>
                        <a:rPr lang="zh-CN" altLang="en-US" sz="1600" dirty="0" smtClean="0"/>
                        <a:t>参数名称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类型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字节数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参数说明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注释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Byte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程序状态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异常、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正常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6316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本地统计接口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637112"/>
          </a:xfrm>
        </p:spPr>
        <p:txBody>
          <a:bodyPr/>
          <a:lstStyle/>
          <a:p>
            <a:r>
              <a:rPr lang="en-US" altLang="zh-CN" sz="1800" dirty="0" smtClean="0"/>
              <a:t>4</a:t>
            </a:r>
            <a:r>
              <a:rPr lang="zh-CN" altLang="en-US" sz="1800" dirty="0" smtClean="0"/>
              <a:t>、页面</a:t>
            </a:r>
            <a:r>
              <a:rPr lang="zh-CN" altLang="en-US" sz="1800" dirty="0"/>
              <a:t>跳转接</a:t>
            </a:r>
            <a:r>
              <a:rPr lang="zh-CN" altLang="en-US" sz="1800" dirty="0" smtClean="0"/>
              <a:t>口   </a:t>
            </a:r>
            <a:r>
              <a:rPr lang="en-US" altLang="zh-CN" sz="1800" dirty="0" err="1" smtClean="0"/>
              <a:t>EventId</a:t>
            </a:r>
            <a:r>
              <a:rPr lang="en-US" altLang="zh-CN" sz="1800" dirty="0" smtClean="0"/>
              <a:t>=1004</a:t>
            </a:r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5</a:t>
            </a:r>
            <a:r>
              <a:rPr lang="zh-CN" altLang="en-US" sz="1800" dirty="0" smtClean="0"/>
              <a:t>、用户</a:t>
            </a:r>
            <a:r>
              <a:rPr lang="zh-CN" altLang="en-US" sz="1800" dirty="0"/>
              <a:t>操作</a:t>
            </a:r>
            <a:r>
              <a:rPr lang="zh-CN" altLang="en-US" sz="1800" dirty="0" smtClean="0"/>
              <a:t>接口   </a:t>
            </a:r>
            <a:r>
              <a:rPr lang="en-US" altLang="zh-CN" sz="1800" dirty="0" err="1"/>
              <a:t>EventId</a:t>
            </a:r>
            <a:r>
              <a:rPr lang="en-US" altLang="zh-CN" sz="1800" dirty="0"/>
              <a:t>=1005</a:t>
            </a:r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endParaRPr lang="en-US" altLang="zh-CN" sz="1800" dirty="0" smtClean="0"/>
          </a:p>
          <a:p>
            <a:pPr lvl="1"/>
            <a:endParaRPr lang="en-US" altLang="zh-CN" sz="1200" dirty="0" smtClean="0"/>
          </a:p>
          <a:p>
            <a:pPr lvl="1"/>
            <a:endParaRPr lang="en-US" altLang="zh-CN" sz="1200" dirty="0" smtClean="0"/>
          </a:p>
          <a:p>
            <a:endParaRPr lang="zh-CN" altLang="en-US" sz="12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035527"/>
              </p:ext>
            </p:extLst>
          </p:nvPr>
        </p:nvGraphicFramePr>
        <p:xfrm>
          <a:off x="578666" y="2007225"/>
          <a:ext cx="6618546" cy="1076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0187"/>
                <a:gridCol w="814969"/>
                <a:gridCol w="889059"/>
                <a:gridCol w="1303952"/>
                <a:gridCol w="237037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 </a:t>
                      </a:r>
                      <a:r>
                        <a:rPr lang="zh-CN" altLang="en-US" sz="1600" dirty="0" smtClean="0"/>
                        <a:t>参数名称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类型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字节数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参数说明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注释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PageId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Short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目的页面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目的页面的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String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辅助参数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根据页面</a:t>
                      </a:r>
                      <a:r>
                        <a:rPr lang="en-US" altLang="zh-CN" dirty="0" smtClean="0"/>
                        <a:t>id</a:t>
                      </a:r>
                      <a:r>
                        <a:rPr lang="zh-CN" altLang="en-US" dirty="0" smtClean="0"/>
                        <a:t>决定内容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207776"/>
              </p:ext>
            </p:extLst>
          </p:nvPr>
        </p:nvGraphicFramePr>
        <p:xfrm>
          <a:off x="578666" y="4010540"/>
          <a:ext cx="6618546" cy="1076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0187"/>
                <a:gridCol w="814969"/>
                <a:gridCol w="889059"/>
                <a:gridCol w="1303952"/>
                <a:gridCol w="237037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 </a:t>
                      </a:r>
                      <a:r>
                        <a:rPr lang="zh-CN" altLang="en-US" sz="1600" dirty="0" smtClean="0"/>
                        <a:t>参数名称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类型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字节数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参数说明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注释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OperateId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Short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用户操作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用户操作的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String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辅助参数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根据操作</a:t>
                      </a:r>
                      <a:r>
                        <a:rPr lang="en-US" altLang="zh-CN" dirty="0" smtClean="0"/>
                        <a:t>id</a:t>
                      </a:r>
                      <a:r>
                        <a:rPr lang="zh-CN" altLang="en-US" dirty="0" smtClean="0"/>
                        <a:t>决定内容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6316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本地统计接口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637112"/>
          </a:xfrm>
        </p:spPr>
        <p:txBody>
          <a:bodyPr/>
          <a:lstStyle/>
          <a:p>
            <a:r>
              <a:rPr lang="en-US" altLang="zh-CN" sz="1800" dirty="0" smtClean="0"/>
              <a:t>6</a:t>
            </a:r>
            <a:r>
              <a:rPr lang="zh-CN" altLang="en-US" sz="1800" dirty="0" smtClean="0"/>
              <a:t>、</a:t>
            </a:r>
            <a:r>
              <a:rPr lang="zh-CN" altLang="zh-CN" sz="1800" dirty="0" smtClean="0"/>
              <a:t>扩展指令</a:t>
            </a:r>
            <a:r>
              <a:rPr lang="zh-CN" altLang="en-US" sz="1800" dirty="0" smtClean="0"/>
              <a:t>接口   </a:t>
            </a:r>
            <a:r>
              <a:rPr lang="en-US" altLang="zh-CN" sz="1800" dirty="0" err="1"/>
              <a:t>EventId</a:t>
            </a:r>
            <a:r>
              <a:rPr lang="en-US" altLang="zh-CN" sz="1800" dirty="0"/>
              <a:t>=5000</a:t>
            </a:r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r>
              <a:rPr lang="zh-CN" altLang="en-US" sz="1800" dirty="0"/>
              <a:t>该接口</a:t>
            </a:r>
            <a:r>
              <a:rPr lang="zh-CN" altLang="en-US" sz="1800" dirty="0" smtClean="0"/>
              <a:t>用于客户端扩展，增加新的事件，服务器只需增加解析协议，不用变动通讯接口</a:t>
            </a:r>
            <a:endParaRPr lang="en-US" altLang="zh-CN" sz="1800" dirty="0"/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7</a:t>
            </a:r>
            <a:r>
              <a:rPr lang="zh-CN" altLang="en-US" sz="1800" dirty="0" smtClean="0"/>
              <a:t>、强制发送接口（特殊）</a:t>
            </a:r>
            <a:endParaRPr lang="en-US" altLang="zh-CN" sz="1800" dirty="0" smtClean="0"/>
          </a:p>
          <a:p>
            <a:pPr lvl="1"/>
            <a:r>
              <a:rPr lang="zh-CN" altLang="en-US" sz="1600" dirty="0" smtClean="0"/>
              <a:t>不需要任何参数，该接口的目的，仅仅是告诉统计模块，不用等待定时器，直接发送缓存数据，用于需要及时发送的特殊事件，例如：下订单</a:t>
            </a:r>
            <a:endParaRPr lang="en-US" altLang="zh-CN" sz="1600" dirty="0" smtClean="0"/>
          </a:p>
          <a:p>
            <a:pPr lvl="1"/>
            <a:endParaRPr lang="en-US" altLang="zh-CN" sz="1200" dirty="0" smtClean="0"/>
          </a:p>
          <a:p>
            <a:endParaRPr lang="zh-CN" altLang="en-US" sz="12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457173"/>
              </p:ext>
            </p:extLst>
          </p:nvPr>
        </p:nvGraphicFramePr>
        <p:xfrm>
          <a:off x="578666" y="2063804"/>
          <a:ext cx="6618546" cy="1076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0187"/>
                <a:gridCol w="814969"/>
                <a:gridCol w="889059"/>
                <a:gridCol w="1303952"/>
                <a:gridCol w="237037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 </a:t>
                      </a:r>
                      <a:r>
                        <a:rPr lang="zh-CN" altLang="en-US" sz="1600" dirty="0" smtClean="0"/>
                        <a:t>参数名称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类型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字节数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参数说明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注释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ExtendId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Short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自定义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自定义事件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String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辅助参数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根据</a:t>
                      </a:r>
                      <a:r>
                        <a:rPr lang="en-US" altLang="zh-CN" dirty="0" smtClean="0"/>
                        <a:t>id</a:t>
                      </a:r>
                      <a:r>
                        <a:rPr lang="zh-CN" altLang="en-US" dirty="0" smtClean="0"/>
                        <a:t>决定内容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6316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页面跳转参数表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05161"/>
              </p:ext>
            </p:extLst>
          </p:nvPr>
        </p:nvGraphicFramePr>
        <p:xfrm>
          <a:off x="254201" y="1363266"/>
          <a:ext cx="8683322" cy="4785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4489"/>
                <a:gridCol w="1061884"/>
                <a:gridCol w="618694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页面名称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页面</a:t>
                      </a:r>
                      <a:r>
                        <a:rPr lang="en-US" altLang="zh-CN" sz="1600" dirty="0" smtClean="0"/>
                        <a:t>id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辅助参数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i-IN" sz="1400" b="1" kern="5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启动加载页</a:t>
                      </a:r>
                      <a:endParaRPr lang="zh-CN" sz="1400" kern="50" dirty="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5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1001</a:t>
                      </a:r>
                      <a:endParaRPr lang="zh-CN" sz="1400" kern="5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5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暂无</a:t>
                      </a:r>
                    </a:p>
                  </a:txBody>
                  <a:tcPr marL="34925" marR="34925" marT="34925" marB="349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i-IN" sz="1400" b="1" kern="5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首页</a:t>
                      </a:r>
                      <a:endParaRPr lang="zh-CN" sz="1400" kern="50" dirty="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5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1002</a:t>
                      </a:r>
                      <a:endParaRPr lang="zh-CN" sz="1400" kern="5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5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首页类型（例：图文、海报）</a:t>
                      </a:r>
                    </a:p>
                  </a:txBody>
                  <a:tcPr marL="34925" marR="34925" marT="34925" marB="349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i-IN" sz="1400" b="1" kern="5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活动页</a:t>
                      </a:r>
                      <a:endParaRPr lang="zh-CN" sz="1400" kern="50" dirty="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5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1003</a:t>
                      </a:r>
                      <a:endParaRPr lang="zh-CN" sz="1400" kern="5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5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活动类型（例：秒杀、团购）</a:t>
                      </a:r>
                    </a:p>
                  </a:txBody>
                  <a:tcPr marL="34925" marR="34925" marT="34925" marB="349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i-IN" sz="1400" b="1" kern="5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推荐页</a:t>
                      </a:r>
                      <a:endParaRPr lang="zh-CN" sz="1400" kern="50" dirty="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5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1004</a:t>
                      </a:r>
                      <a:endParaRPr lang="zh-CN" sz="1400" kern="5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推荐类型（例：新品、品牌）</a:t>
                      </a:r>
                    </a:p>
                  </a:txBody>
                  <a:tcPr marL="34925" marR="34925" marT="34925" marB="349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i-IN" sz="1400" b="1" kern="5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分类浏览页</a:t>
                      </a:r>
                      <a:endParaRPr lang="zh-CN" sz="1400" kern="50" dirty="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5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1005</a:t>
                      </a:r>
                      <a:endParaRPr lang="zh-CN" sz="1400" kern="5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5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分类名称</a:t>
                      </a:r>
                      <a:r>
                        <a:rPr lang="en-US" sz="1400" kern="5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|</a:t>
                      </a:r>
                      <a:r>
                        <a:rPr lang="zh-CN" sz="1400" kern="5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分类层级（例：衬衫</a:t>
                      </a:r>
                      <a:r>
                        <a:rPr lang="en-US" sz="1400" kern="5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|2</a:t>
                      </a:r>
                      <a:r>
                        <a:rPr lang="zh-CN" sz="1400" kern="5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）</a:t>
                      </a:r>
                    </a:p>
                  </a:txBody>
                  <a:tcPr marL="34925" marR="34925" marT="34925" marB="349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i-IN" sz="1400" b="1" kern="5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筛选页</a:t>
                      </a:r>
                      <a:endParaRPr lang="zh-CN" sz="1400" kern="50" dirty="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5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1006</a:t>
                      </a:r>
                      <a:endParaRPr lang="zh-CN" sz="1400" kern="5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5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暂无</a:t>
                      </a:r>
                    </a:p>
                  </a:txBody>
                  <a:tcPr marL="34925" marR="34925" marT="34925" marB="349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i-IN" sz="1400" b="1" kern="5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商品详情页</a:t>
                      </a:r>
                      <a:endParaRPr lang="zh-CN" sz="1400" kern="50" dirty="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5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1007</a:t>
                      </a:r>
                      <a:endParaRPr lang="zh-CN" sz="1400" kern="5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商品名称（例：</a:t>
                      </a:r>
                      <a:r>
                        <a:rPr lang="hi-IN" sz="1400" kern="50" dirty="0"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时尚莫代尔短袖衬衫</a:t>
                      </a:r>
                      <a:r>
                        <a:rPr lang="zh-CN" sz="1400" kern="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）</a:t>
                      </a:r>
                    </a:p>
                  </a:txBody>
                  <a:tcPr marL="34925" marR="34925" marT="34925" marB="349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i-IN" sz="1400" b="1" kern="5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商品大图页</a:t>
                      </a:r>
                      <a:endParaRPr lang="zh-CN" sz="1400" kern="50" dirty="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5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1008</a:t>
                      </a:r>
                      <a:endParaRPr lang="zh-CN" sz="1400" kern="5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5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商品名称（例：</a:t>
                      </a:r>
                      <a:r>
                        <a:rPr lang="hi-IN" sz="1400" kern="50"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时尚莫代尔短袖衬衫</a:t>
                      </a:r>
                      <a:r>
                        <a:rPr lang="zh-CN" sz="1400" kern="5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）</a:t>
                      </a:r>
                    </a:p>
                  </a:txBody>
                  <a:tcPr marL="34925" marR="34925" marT="34925" marB="349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i-IN" sz="1400" b="1" kern="5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搜索页</a:t>
                      </a:r>
                      <a:endParaRPr lang="zh-CN" sz="1400" kern="50" dirty="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5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1009</a:t>
                      </a:r>
                      <a:endParaRPr lang="zh-CN" sz="1400" kern="5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5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暂无</a:t>
                      </a:r>
                    </a:p>
                  </a:txBody>
                  <a:tcPr marL="34925" marR="34925" marT="34925" marB="349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i-IN" sz="1400" b="1" kern="5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收藏夹页</a:t>
                      </a:r>
                      <a:endParaRPr lang="zh-CN" sz="1400" kern="50" dirty="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5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1010</a:t>
                      </a:r>
                      <a:endParaRPr lang="zh-CN" sz="1400" kern="5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暂无</a:t>
                      </a:r>
                    </a:p>
                  </a:txBody>
                  <a:tcPr marL="34925" marR="34925" marT="34925" marB="349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i-IN" sz="1400" b="1" kern="5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购物车页</a:t>
                      </a:r>
                      <a:endParaRPr lang="zh-CN" sz="1400" kern="50" dirty="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5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1011</a:t>
                      </a:r>
                      <a:endParaRPr lang="zh-CN" sz="1400" kern="5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5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暂无</a:t>
                      </a:r>
                    </a:p>
                  </a:txBody>
                  <a:tcPr marL="34925" marR="34925" marT="34925" marB="349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i-IN" sz="1400" b="1" kern="5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结算中心</a:t>
                      </a:r>
                      <a:endParaRPr lang="zh-CN" sz="1400" kern="50" dirty="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5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1012</a:t>
                      </a:r>
                      <a:endParaRPr lang="zh-CN" sz="1400" kern="5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暂无</a:t>
                      </a:r>
                    </a:p>
                  </a:txBody>
                  <a:tcPr marL="34925" marR="34925" marT="34925" marB="349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6316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页面跳转参数</a:t>
            </a:r>
            <a:r>
              <a:rPr lang="zh-CN" altLang="en-US" dirty="0"/>
              <a:t>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637112"/>
          </a:xfrm>
        </p:spPr>
        <p:txBody>
          <a:bodyPr/>
          <a:lstStyle/>
          <a:p>
            <a:endParaRPr lang="en-US" altLang="zh-CN" sz="1200" dirty="0" smtClean="0"/>
          </a:p>
          <a:p>
            <a:pPr lvl="1"/>
            <a:endParaRPr lang="en-US" altLang="zh-CN" sz="1200" dirty="0" smtClean="0"/>
          </a:p>
          <a:p>
            <a:pPr lvl="1"/>
            <a:endParaRPr lang="en-US" altLang="zh-CN" sz="1200" dirty="0" smtClean="0"/>
          </a:p>
          <a:p>
            <a:endParaRPr lang="zh-CN" altLang="en-US" sz="12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880510"/>
              </p:ext>
            </p:extLst>
          </p:nvPr>
        </p:nvGraphicFramePr>
        <p:xfrm>
          <a:off x="254201" y="1363266"/>
          <a:ext cx="8683322" cy="30568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4489"/>
                <a:gridCol w="1061884"/>
                <a:gridCol w="618694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页面名称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页面</a:t>
                      </a:r>
                      <a:r>
                        <a:rPr lang="en-US" altLang="zh-CN" sz="1600" dirty="0" smtClean="0"/>
                        <a:t>id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辅助参数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i-IN" sz="1400" b="1" kern="5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订单生成页</a:t>
                      </a:r>
                      <a:endParaRPr lang="zh-CN" sz="1400" kern="50" dirty="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5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1013</a:t>
                      </a:r>
                      <a:endParaRPr lang="zh-CN" sz="1400" kern="5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5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暂无</a:t>
                      </a:r>
                    </a:p>
                  </a:txBody>
                  <a:tcPr marL="34925" marR="34925" marT="34925" marB="349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i-IN" sz="1400" b="1" kern="5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我的订单页</a:t>
                      </a:r>
                      <a:endParaRPr lang="zh-CN" sz="1400" kern="50" dirty="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1014</a:t>
                      </a:r>
                      <a:endParaRPr lang="zh-CN" sz="1400" kern="50" dirty="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5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暂无</a:t>
                      </a:r>
                    </a:p>
                  </a:txBody>
                  <a:tcPr marL="34925" marR="34925" marT="34925" marB="349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i-IN" sz="1400" b="1" kern="5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物流查询页</a:t>
                      </a:r>
                      <a:endParaRPr lang="zh-CN" sz="1400" kern="5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5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1015</a:t>
                      </a:r>
                      <a:endParaRPr lang="zh-CN" sz="1400" kern="5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暂无</a:t>
                      </a:r>
                    </a:p>
                  </a:txBody>
                  <a:tcPr marL="34925" marR="34925" marT="34925" marB="349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i-IN" sz="1400" b="1" kern="5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地址管理页</a:t>
                      </a:r>
                      <a:endParaRPr lang="zh-CN" sz="1400" kern="5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5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1016</a:t>
                      </a:r>
                      <a:endParaRPr lang="zh-CN" sz="1400" kern="5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暂无</a:t>
                      </a:r>
                    </a:p>
                  </a:txBody>
                  <a:tcPr marL="34925" marR="34925" marT="34925" marB="349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i-IN" sz="1400" b="1" kern="5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我的评论页</a:t>
                      </a:r>
                      <a:endParaRPr lang="zh-CN" sz="1400" kern="5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5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1017</a:t>
                      </a:r>
                      <a:endParaRPr lang="zh-CN" sz="1400" kern="5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暂无</a:t>
                      </a:r>
                    </a:p>
                  </a:txBody>
                  <a:tcPr marL="34925" marR="34925" marT="34925" marB="349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i-IN" sz="1400" b="1" kern="5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我的账户页</a:t>
                      </a:r>
                      <a:endParaRPr lang="zh-CN" sz="1400" kern="5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5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1018</a:t>
                      </a:r>
                      <a:endParaRPr lang="zh-CN" sz="1400" kern="5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暂无</a:t>
                      </a:r>
                    </a:p>
                  </a:txBody>
                  <a:tcPr marL="34925" marR="34925" marT="34925" marB="349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i-IN" sz="1400" b="1" kern="5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其他页</a:t>
                      </a:r>
                      <a:endParaRPr lang="zh-CN" sz="1400" kern="5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5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1019</a:t>
                      </a:r>
                      <a:endParaRPr lang="zh-CN" sz="1400" kern="5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页面名称（例：注册、登陆、设置、帮助、关于）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（针对所有简单页面或者没有事件产生的页面）</a:t>
                      </a:r>
                    </a:p>
                  </a:txBody>
                  <a:tcPr marL="34925" marR="34925" marT="34925" marB="349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6316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用户操作参数表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637112"/>
          </a:xfrm>
        </p:spPr>
        <p:txBody>
          <a:bodyPr/>
          <a:lstStyle/>
          <a:p>
            <a:endParaRPr lang="en-US" altLang="zh-CN" sz="1200" dirty="0" smtClean="0"/>
          </a:p>
          <a:p>
            <a:pPr lvl="1"/>
            <a:endParaRPr lang="en-US" altLang="zh-CN" sz="1200" dirty="0" smtClean="0"/>
          </a:p>
          <a:p>
            <a:endParaRPr lang="zh-CN" altLang="en-US" sz="12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715317"/>
              </p:ext>
            </p:extLst>
          </p:nvPr>
        </p:nvGraphicFramePr>
        <p:xfrm>
          <a:off x="254201" y="1363266"/>
          <a:ext cx="8683322" cy="44208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4489"/>
                <a:gridCol w="1061884"/>
                <a:gridCol w="618694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页面名称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页面</a:t>
                      </a:r>
                      <a:r>
                        <a:rPr lang="en-US" altLang="zh-CN" sz="1600" dirty="0" smtClean="0"/>
                        <a:t>id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辅助参数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i-IN" sz="1400" b="1" kern="5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分享</a:t>
                      </a:r>
                      <a:endParaRPr lang="zh-CN" sz="1400" kern="50" dirty="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5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1001</a:t>
                      </a:r>
                      <a:endParaRPr lang="zh-CN" sz="1400" kern="5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5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分享类型（例：蓝牙、短信、邮件和社会化分享）</a:t>
                      </a:r>
                    </a:p>
                  </a:txBody>
                  <a:tcPr marL="34925" marR="34925" marT="34925" marB="349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i-IN" sz="1400" b="1" kern="5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保存图片到相册</a:t>
                      </a:r>
                      <a:endParaRPr lang="zh-CN" sz="1400" kern="5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1002</a:t>
                      </a:r>
                      <a:endParaRPr lang="zh-CN" sz="1400" kern="50" dirty="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商品名称（例：</a:t>
                      </a:r>
                      <a:r>
                        <a:rPr lang="hi-IN" sz="1400" kern="50" dirty="0"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时尚莫代尔短袖衬衫</a:t>
                      </a:r>
                      <a:r>
                        <a:rPr lang="zh-CN" sz="1400" kern="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）</a:t>
                      </a:r>
                    </a:p>
                  </a:txBody>
                  <a:tcPr marL="34925" marR="34925" marT="34925" marB="349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i-IN" sz="1400" b="1" kern="5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添加购物车</a:t>
                      </a:r>
                      <a:endParaRPr lang="zh-CN" sz="1400" kern="5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1003</a:t>
                      </a:r>
                      <a:endParaRPr lang="zh-CN" sz="1400" kern="50" dirty="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商品名称（例：</a:t>
                      </a:r>
                      <a:r>
                        <a:rPr lang="hi-IN" sz="1400" kern="50" dirty="0"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时尚莫代尔短袖衬衫</a:t>
                      </a:r>
                      <a:r>
                        <a:rPr lang="zh-CN" sz="1400" kern="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）</a:t>
                      </a:r>
                    </a:p>
                  </a:txBody>
                  <a:tcPr marL="34925" marR="34925" marT="34925" marB="349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i-IN" sz="1400" b="1" kern="5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立即购买</a:t>
                      </a:r>
                      <a:endParaRPr lang="zh-CN" sz="1400" kern="5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5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1004</a:t>
                      </a:r>
                      <a:endParaRPr lang="zh-CN" sz="1400" kern="5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商品名称（例：</a:t>
                      </a:r>
                      <a:r>
                        <a:rPr lang="hi-IN" sz="1400" kern="50" dirty="0"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时尚莫代尔短袖衬衫</a:t>
                      </a:r>
                      <a:r>
                        <a:rPr lang="zh-CN" sz="1400" kern="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）</a:t>
                      </a:r>
                    </a:p>
                  </a:txBody>
                  <a:tcPr marL="34925" marR="34925" marT="34925" marB="349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i-IN" sz="1400" b="1" kern="5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放入收藏夹</a:t>
                      </a:r>
                      <a:endParaRPr lang="zh-CN" sz="1400" kern="5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5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1005</a:t>
                      </a:r>
                      <a:endParaRPr lang="zh-CN" sz="1400" kern="5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商品名称（例：</a:t>
                      </a:r>
                      <a:r>
                        <a:rPr lang="hi-IN" sz="1400" kern="50" dirty="0">
                          <a:solidFill>
                            <a:srgbClr val="33333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时尚莫代尔短袖衬衫</a:t>
                      </a:r>
                      <a:r>
                        <a:rPr lang="zh-CN" sz="1400" kern="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）</a:t>
                      </a:r>
                    </a:p>
                  </a:txBody>
                  <a:tcPr marL="34925" marR="34925" marT="34925" marB="349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i-IN" sz="1400" b="1" kern="5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提交订单</a:t>
                      </a:r>
                      <a:endParaRPr lang="zh-CN" sz="1400" kern="5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5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1006</a:t>
                      </a:r>
                      <a:endParaRPr lang="zh-CN" sz="1400" kern="5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暂无</a:t>
                      </a:r>
                    </a:p>
                  </a:txBody>
                  <a:tcPr marL="34925" marR="34925" marT="34925" marB="349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i-IN" sz="1400" b="1" kern="5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提交订单成功</a:t>
                      </a:r>
                      <a:endParaRPr lang="zh-CN" sz="1400" kern="5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5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1007</a:t>
                      </a:r>
                      <a:endParaRPr lang="zh-CN" sz="1400" kern="5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i-IN" sz="1400" kern="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订单号</a:t>
                      </a:r>
                      <a:r>
                        <a:rPr lang="en-US" sz="1400" kern="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|</a:t>
                      </a:r>
                      <a:r>
                        <a:rPr lang="zh-CN" sz="1400" kern="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姓名</a:t>
                      </a:r>
                      <a:r>
                        <a:rPr lang="en-US" sz="1400" kern="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|</a:t>
                      </a:r>
                      <a:r>
                        <a:rPr lang="zh-CN" sz="1400" kern="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电话</a:t>
                      </a:r>
                      <a:r>
                        <a:rPr lang="en-US" sz="1400" kern="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|</a:t>
                      </a:r>
                      <a:r>
                        <a:rPr lang="zh-CN" sz="1400" kern="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邮编</a:t>
                      </a:r>
                      <a:r>
                        <a:rPr lang="en-US" sz="1400" kern="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|</a:t>
                      </a:r>
                      <a:r>
                        <a:rPr lang="zh-CN" sz="1400" kern="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地址</a:t>
                      </a:r>
                      <a:r>
                        <a:rPr lang="en-US" sz="1400" kern="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|</a:t>
                      </a:r>
                      <a:r>
                        <a:rPr lang="zh-CN" sz="1400" kern="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支付方式</a:t>
                      </a:r>
                      <a:r>
                        <a:rPr lang="en-US" sz="1400" kern="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|</a:t>
                      </a:r>
                      <a:r>
                        <a:rPr lang="zh-CN" sz="1400" kern="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配送方式</a:t>
                      </a:r>
                      <a:r>
                        <a:rPr lang="en-US" sz="1400" kern="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|</a:t>
                      </a:r>
                      <a:r>
                        <a:rPr lang="zh-CN" sz="1400" kern="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配送时间</a:t>
                      </a:r>
                      <a:r>
                        <a:rPr lang="en-US" sz="1400" kern="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|</a:t>
                      </a:r>
                      <a:r>
                        <a:rPr lang="zh-CN" sz="1400" kern="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优惠活动</a:t>
                      </a:r>
                      <a:r>
                        <a:rPr lang="en-US" sz="1400" kern="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|</a:t>
                      </a:r>
                      <a:r>
                        <a:rPr lang="zh-CN" sz="1400" kern="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礼品卡</a:t>
                      </a:r>
                      <a:r>
                        <a:rPr lang="en-US" sz="1400" kern="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|</a:t>
                      </a:r>
                      <a:r>
                        <a:rPr lang="zh-CN" sz="1400" kern="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积分</a:t>
                      </a:r>
                      <a:r>
                        <a:rPr lang="en-US" sz="1400" kern="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|</a:t>
                      </a:r>
                      <a:r>
                        <a:rPr lang="zh-CN" sz="1400" kern="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留言</a:t>
                      </a:r>
                      <a:r>
                        <a:rPr lang="en-US" sz="1400" kern="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|</a:t>
                      </a:r>
                      <a:r>
                        <a:rPr lang="zh-CN" sz="1400" kern="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发票抬头</a:t>
                      </a:r>
                      <a:r>
                        <a:rPr lang="en-US" sz="1400" kern="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|</a:t>
                      </a:r>
                      <a:r>
                        <a:rPr lang="zh-CN" sz="1400" kern="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发票类型</a:t>
                      </a:r>
                      <a:r>
                        <a:rPr lang="en-US" sz="1400" kern="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|</a:t>
                      </a:r>
                      <a:r>
                        <a:rPr lang="zh-CN" sz="1400" kern="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发票内容</a:t>
                      </a:r>
                      <a:r>
                        <a:rPr lang="en-US" sz="1400" kern="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|</a:t>
                      </a:r>
                      <a:r>
                        <a:rPr lang="zh-CN" sz="1400" kern="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商品数量</a:t>
                      </a:r>
                      <a:r>
                        <a:rPr lang="en-US" sz="1400" kern="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|{</a:t>
                      </a:r>
                      <a:r>
                        <a:rPr lang="zh-CN" sz="1400" kern="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商品名称</a:t>
                      </a:r>
                      <a:r>
                        <a:rPr lang="en-US" sz="1400" kern="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|</a:t>
                      </a:r>
                      <a:r>
                        <a:rPr lang="en-US" sz="1400" kern="50" dirty="0" err="1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sku_id</a:t>
                      </a:r>
                      <a:r>
                        <a:rPr lang="en-US" sz="1400" kern="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|</a:t>
                      </a:r>
                      <a:r>
                        <a:rPr lang="zh-CN" sz="1400" kern="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单价</a:t>
                      </a:r>
                      <a:r>
                        <a:rPr lang="en-US" sz="1400" kern="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}|</a:t>
                      </a:r>
                      <a:r>
                        <a:rPr lang="zh-CN" sz="1400" kern="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总价</a:t>
                      </a:r>
                    </a:p>
                  </a:txBody>
                  <a:tcPr marL="34925" marR="34925" marT="34925" marB="349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5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/>
                        </a:rPr>
                        <a:t>提交订单失败</a:t>
                      </a:r>
                      <a:endParaRPr lang="zh-CN" sz="1400" kern="5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5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1008</a:t>
                      </a:r>
                      <a:endParaRPr lang="zh-CN" sz="1400" kern="5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失败原因（包括服务器返回的失败、网络超时或者错误的失败、用户填写信息不全或者错误的失败）</a:t>
                      </a:r>
                    </a:p>
                  </a:txBody>
                  <a:tcPr marL="34925" marR="34925" marT="34925" marB="349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i-IN" sz="1400" b="1" kern="5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取消订单</a:t>
                      </a:r>
                      <a:endParaRPr lang="zh-CN" sz="1400" kern="5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5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1009</a:t>
                      </a:r>
                      <a:endParaRPr lang="zh-CN" sz="1400" kern="5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i-IN" sz="1400" kern="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订单号</a:t>
                      </a:r>
                      <a:endParaRPr lang="zh-CN" sz="1400" kern="50" dirty="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5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/>
                        </a:rPr>
                        <a:t>执行筛选</a:t>
                      </a:r>
                      <a:endParaRPr lang="zh-CN" sz="1400" kern="5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5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1010</a:t>
                      </a:r>
                      <a:endParaRPr lang="zh-CN" sz="1400" kern="5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筛选条件（例：男式衬衫）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（该操作是指在筛选界面具体选择了哪个筛选分类）</a:t>
                      </a:r>
                    </a:p>
                  </a:txBody>
                  <a:tcPr marL="34925" marR="34925" marT="34925" marB="349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6316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用户操作参数表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637112"/>
          </a:xfrm>
        </p:spPr>
        <p:txBody>
          <a:bodyPr/>
          <a:lstStyle/>
          <a:p>
            <a:endParaRPr lang="en-US" altLang="zh-CN" sz="1200" dirty="0" smtClean="0"/>
          </a:p>
          <a:p>
            <a:pPr lvl="1"/>
            <a:endParaRPr lang="en-US" altLang="zh-CN" sz="1200" dirty="0" smtClean="0"/>
          </a:p>
          <a:p>
            <a:pPr lvl="1"/>
            <a:endParaRPr lang="en-US" altLang="zh-CN" sz="1200" dirty="0" smtClean="0"/>
          </a:p>
          <a:p>
            <a:endParaRPr lang="zh-CN" altLang="en-US" sz="12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638800"/>
              </p:ext>
            </p:extLst>
          </p:nvPr>
        </p:nvGraphicFramePr>
        <p:xfrm>
          <a:off x="254201" y="1363266"/>
          <a:ext cx="8683322" cy="36791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4489"/>
                <a:gridCol w="1061884"/>
                <a:gridCol w="618694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页面名称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页面</a:t>
                      </a:r>
                      <a:r>
                        <a:rPr lang="en-US" altLang="zh-CN" sz="1600" dirty="0" smtClean="0"/>
                        <a:t>id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辅助参数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5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/>
                        </a:rPr>
                        <a:t>执行搜索</a:t>
                      </a:r>
                      <a:endParaRPr lang="zh-CN" sz="1400" kern="5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5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1011</a:t>
                      </a:r>
                      <a:endParaRPr lang="zh-CN" sz="1400" kern="5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5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搜索条件</a:t>
                      </a:r>
                      <a:r>
                        <a:rPr lang="en-US" sz="1400" kern="5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|</a:t>
                      </a:r>
                      <a:r>
                        <a:rPr lang="zh-CN" sz="1400" kern="5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条件来源</a:t>
                      </a:r>
                      <a:r>
                        <a:rPr lang="en-US" sz="1400" kern="5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id</a:t>
                      </a:r>
                      <a:r>
                        <a:rPr lang="zh-CN" sz="1400" kern="5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（例：衬衫</a:t>
                      </a:r>
                      <a:r>
                        <a:rPr lang="en-US" sz="1400" kern="5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|0</a:t>
                      </a:r>
                      <a:r>
                        <a:rPr lang="zh-CN" sz="1400" kern="5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）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5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（</a:t>
                      </a:r>
                      <a:r>
                        <a:rPr lang="en-US" sz="1400" kern="5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0</a:t>
                      </a:r>
                      <a:r>
                        <a:rPr lang="zh-CN" sz="1400" kern="5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用户输入、</a:t>
                      </a:r>
                      <a:r>
                        <a:rPr lang="en-US" sz="1400" kern="5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1</a:t>
                      </a:r>
                      <a:r>
                        <a:rPr lang="zh-CN" sz="1400" kern="5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历史记录、</a:t>
                      </a:r>
                      <a:r>
                        <a:rPr lang="en-US" sz="1400" kern="5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2</a:t>
                      </a:r>
                      <a:r>
                        <a:rPr lang="zh-CN" sz="1400" kern="5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热词推荐）</a:t>
                      </a:r>
                    </a:p>
                  </a:txBody>
                  <a:tcPr marL="34925" marR="34925" marT="34925" marB="349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5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/>
                        </a:rPr>
                        <a:t>拨打客服电话</a:t>
                      </a:r>
                      <a:endParaRPr lang="zh-CN" sz="1400" kern="5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5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1012</a:t>
                      </a:r>
                      <a:endParaRPr lang="zh-CN" sz="1400" kern="5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5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暂无</a:t>
                      </a:r>
                    </a:p>
                  </a:txBody>
                  <a:tcPr marL="34925" marR="34925" marT="34925" marB="349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5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/>
                        </a:rPr>
                        <a:t>用户登陆</a:t>
                      </a:r>
                      <a:endParaRPr lang="zh-CN" sz="1400" kern="5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5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1013</a:t>
                      </a:r>
                      <a:endParaRPr lang="zh-CN" sz="1400" kern="5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5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用户名</a:t>
                      </a:r>
                      <a:r>
                        <a:rPr lang="en-US" sz="1400" kern="5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|</a:t>
                      </a:r>
                      <a:r>
                        <a:rPr lang="zh-CN" sz="1400" kern="5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用户</a:t>
                      </a:r>
                      <a:r>
                        <a:rPr lang="en-US" sz="1400" kern="5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id</a:t>
                      </a:r>
                      <a:endParaRPr lang="zh-CN" sz="1400" kern="5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5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/>
                        </a:rPr>
                        <a:t>用户注销</a:t>
                      </a:r>
                      <a:endParaRPr lang="zh-CN" sz="1400" kern="5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5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1014</a:t>
                      </a:r>
                      <a:endParaRPr lang="zh-CN" sz="1400" kern="5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5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用户名</a:t>
                      </a:r>
                      <a:r>
                        <a:rPr lang="en-US" sz="1400" kern="5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|</a:t>
                      </a:r>
                      <a:r>
                        <a:rPr lang="zh-CN" sz="1400" kern="5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用户</a:t>
                      </a:r>
                      <a:r>
                        <a:rPr lang="en-US" sz="1400" kern="5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id</a:t>
                      </a:r>
                      <a:endParaRPr lang="zh-CN" sz="1400" kern="5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5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/>
                        </a:rPr>
                        <a:t>编辑选项</a:t>
                      </a:r>
                      <a:endParaRPr lang="zh-CN" sz="1400" kern="5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5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1015</a:t>
                      </a:r>
                      <a:endParaRPr lang="zh-CN" sz="1400" kern="5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5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编辑对象</a:t>
                      </a:r>
                      <a:r>
                        <a:rPr lang="en-US" sz="1400" kern="5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|</a:t>
                      </a:r>
                      <a:r>
                        <a:rPr lang="zh-CN" sz="1400" kern="5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编辑操作（例：地址</a:t>
                      </a:r>
                      <a:r>
                        <a:rPr lang="en-US" sz="1400" kern="5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|0</a:t>
                      </a:r>
                      <a:r>
                        <a:rPr lang="zh-CN" sz="1400" kern="5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）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5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（</a:t>
                      </a:r>
                      <a:r>
                        <a:rPr lang="en-US" sz="1400" kern="5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0</a:t>
                      </a:r>
                      <a:r>
                        <a:rPr lang="zh-CN" sz="1400" kern="5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增加、</a:t>
                      </a:r>
                      <a:r>
                        <a:rPr lang="en-US" sz="1400" kern="5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1</a:t>
                      </a:r>
                      <a:r>
                        <a:rPr lang="zh-CN" sz="1400" kern="5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编辑、</a:t>
                      </a:r>
                      <a:r>
                        <a:rPr lang="en-US" sz="1400" kern="5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2</a:t>
                      </a:r>
                      <a:r>
                        <a:rPr lang="zh-CN" sz="1400" kern="5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删除、</a:t>
                      </a:r>
                      <a:r>
                        <a:rPr lang="en-US" sz="1400" kern="5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3</a:t>
                      </a:r>
                      <a:r>
                        <a:rPr lang="zh-CN" sz="1400" kern="5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清空）</a:t>
                      </a:r>
                    </a:p>
                  </a:txBody>
                  <a:tcPr marL="34925" marR="34925" marT="34925" marB="349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5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/>
                        </a:rPr>
                        <a:t>键盘操作</a:t>
                      </a:r>
                      <a:endParaRPr lang="zh-CN" sz="1400" kern="5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5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1016</a:t>
                      </a:r>
                      <a:endParaRPr lang="zh-CN" sz="1400" kern="5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5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按键记录（平常不发送，只针对特殊需求）</a:t>
                      </a:r>
                    </a:p>
                  </a:txBody>
                  <a:tcPr marL="34925" marR="34925" marT="34925" marB="349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5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/>
                        </a:rPr>
                        <a:t>菜单操作</a:t>
                      </a:r>
                      <a:endParaRPr lang="zh-CN" sz="1400" kern="5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5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1017</a:t>
                      </a:r>
                      <a:endParaRPr lang="zh-CN" sz="1400" kern="5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5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菜单记录（平常不发送，只针对特殊需求）</a:t>
                      </a:r>
                    </a:p>
                  </a:txBody>
                  <a:tcPr marL="34925" marR="34925" marT="34925" marB="349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5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/>
                        </a:rPr>
                        <a:t>用户点击</a:t>
                      </a:r>
                      <a:endParaRPr lang="zh-CN" sz="1400" kern="5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5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1018</a:t>
                      </a:r>
                      <a:endParaRPr lang="zh-CN" sz="1400" kern="5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目标名称</a:t>
                      </a:r>
                      <a:r>
                        <a:rPr lang="en-US" sz="1400" kern="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|</a:t>
                      </a:r>
                      <a:r>
                        <a:rPr lang="zh-CN" sz="1400" kern="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所属区域（例：新品推荐</a:t>
                      </a:r>
                      <a:r>
                        <a:rPr lang="en-US" sz="1400" kern="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|</a:t>
                      </a:r>
                      <a:r>
                        <a:rPr lang="zh-CN" sz="1400" kern="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首页推荐区）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（平常不发送，只针对特殊需求）</a:t>
                      </a:r>
                    </a:p>
                  </a:txBody>
                  <a:tcPr marL="34925" marR="34925" marT="34925" marB="349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6316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自定义扩展参数表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637112"/>
          </a:xfrm>
        </p:spPr>
        <p:txBody>
          <a:bodyPr/>
          <a:lstStyle/>
          <a:p>
            <a:endParaRPr lang="en-US" altLang="zh-CN" sz="1200" dirty="0" smtClean="0"/>
          </a:p>
          <a:p>
            <a:pPr lvl="1"/>
            <a:endParaRPr lang="en-US" altLang="zh-CN" sz="1200" dirty="0" smtClean="0"/>
          </a:p>
          <a:p>
            <a:pPr lvl="1"/>
            <a:endParaRPr lang="en-US" altLang="zh-CN" sz="1200" dirty="0" smtClean="0"/>
          </a:p>
          <a:p>
            <a:endParaRPr lang="zh-CN" altLang="en-US" sz="12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283176"/>
              </p:ext>
            </p:extLst>
          </p:nvPr>
        </p:nvGraphicFramePr>
        <p:xfrm>
          <a:off x="254201" y="1363266"/>
          <a:ext cx="8683322" cy="3302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4489"/>
                <a:gridCol w="1061884"/>
                <a:gridCol w="618694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页面名称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页面</a:t>
                      </a:r>
                      <a:r>
                        <a:rPr lang="en-US" altLang="zh-CN" sz="1600" dirty="0" smtClean="0"/>
                        <a:t>id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辅助参数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5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/>
                        </a:rPr>
                        <a:t>设备信息获取</a:t>
                      </a:r>
                      <a:endParaRPr lang="zh-CN" sz="1400" kern="5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5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1001</a:t>
                      </a:r>
                      <a:endParaRPr lang="zh-CN" sz="1400" kern="5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5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平台</a:t>
                      </a:r>
                      <a:r>
                        <a:rPr lang="hi-IN" sz="1400" kern="5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标识</a:t>
                      </a:r>
                      <a:r>
                        <a:rPr lang="en-US" sz="1400" kern="5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|</a:t>
                      </a:r>
                      <a:r>
                        <a:rPr lang="hi-IN" sz="1400" kern="5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设备</a:t>
                      </a:r>
                      <a:r>
                        <a:rPr lang="zh-CN" sz="1400" kern="5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标识</a:t>
                      </a:r>
                      <a:r>
                        <a:rPr lang="en-US" sz="1400" kern="5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|</a:t>
                      </a:r>
                      <a:r>
                        <a:rPr lang="zh-CN" sz="1400" kern="5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设备型号</a:t>
                      </a:r>
                      <a:r>
                        <a:rPr lang="en-US" sz="1400" kern="5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|</a:t>
                      </a:r>
                      <a:r>
                        <a:rPr lang="zh-CN" sz="1400" kern="5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电话号码</a:t>
                      </a:r>
                      <a:r>
                        <a:rPr lang="en-US" sz="1400" kern="5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|</a:t>
                      </a:r>
                      <a:r>
                        <a:rPr lang="zh-CN" sz="1400" kern="5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是否越狱</a:t>
                      </a:r>
                    </a:p>
                  </a:txBody>
                  <a:tcPr marL="34925" marR="34925" marT="34925" marB="349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5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/>
                        </a:rPr>
                        <a:t>网络信息获取</a:t>
                      </a:r>
                      <a:endParaRPr lang="zh-CN" sz="1400" kern="5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5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1002</a:t>
                      </a:r>
                      <a:endParaRPr lang="zh-CN" sz="1400" kern="5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5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网络环境（</a:t>
                      </a:r>
                      <a:r>
                        <a:rPr lang="en-US" sz="1400" kern="5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WIFI/GPRS/EDGE/TD-SCDMA/WCDMA/CDMA2000</a:t>
                      </a:r>
                      <a:r>
                        <a:rPr lang="zh-CN" sz="1400" kern="5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）</a:t>
                      </a:r>
                    </a:p>
                  </a:txBody>
                  <a:tcPr marL="34925" marR="34925" marT="34925" marB="349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5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/>
                        </a:rPr>
                        <a:t> </a:t>
                      </a:r>
                      <a:endParaRPr lang="zh-CN" sz="1400" kern="5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5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1003</a:t>
                      </a:r>
                      <a:endParaRPr lang="zh-CN" sz="1400" kern="5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5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 </a:t>
                      </a:r>
                      <a:endParaRPr lang="zh-CN" sz="1400" kern="5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5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/>
                        </a:rPr>
                        <a:t> </a:t>
                      </a:r>
                      <a:endParaRPr lang="zh-CN" sz="1400" kern="5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5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1004</a:t>
                      </a:r>
                      <a:endParaRPr lang="zh-CN" sz="1400" kern="5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5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 </a:t>
                      </a:r>
                      <a:endParaRPr lang="zh-CN" sz="1400" kern="5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5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/>
                        </a:rPr>
                        <a:t> </a:t>
                      </a:r>
                      <a:endParaRPr lang="zh-CN" sz="1400" kern="5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5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1005</a:t>
                      </a:r>
                      <a:endParaRPr lang="zh-CN" sz="1400" kern="5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 </a:t>
                      </a:r>
                      <a:endParaRPr lang="zh-CN" sz="1400" kern="50" dirty="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5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/>
                        </a:rPr>
                        <a:t> </a:t>
                      </a:r>
                      <a:endParaRPr lang="zh-CN" sz="1400" kern="5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5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1006</a:t>
                      </a:r>
                      <a:endParaRPr lang="zh-CN" sz="1400" kern="5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5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 </a:t>
                      </a:r>
                      <a:endParaRPr lang="zh-CN" sz="1400" kern="5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5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/>
                        </a:rPr>
                        <a:t> </a:t>
                      </a:r>
                      <a:endParaRPr lang="zh-CN" sz="1400" kern="5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5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1007</a:t>
                      </a:r>
                      <a:endParaRPr lang="zh-CN" sz="1400" kern="5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5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 </a:t>
                      </a:r>
                      <a:endParaRPr lang="zh-CN" sz="1400" kern="5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5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/>
                        </a:rPr>
                        <a:t> </a:t>
                      </a:r>
                      <a:endParaRPr lang="zh-CN" sz="1400" kern="5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5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1008</a:t>
                      </a:r>
                      <a:endParaRPr lang="zh-CN" sz="1400" kern="5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 Unicode MS"/>
                        </a:rPr>
                        <a:t> </a:t>
                      </a:r>
                      <a:endParaRPr lang="zh-CN" sz="1400" kern="50" dirty="0">
                        <a:effectLst/>
                        <a:latin typeface="微软雅黑" pitchFamily="34" charset="-122"/>
                        <a:ea typeface="微软雅黑" pitchFamily="34" charset="-122"/>
                        <a:cs typeface="Arial Unicode MS"/>
                      </a:endParaRPr>
                    </a:p>
                  </a:txBody>
                  <a:tcPr marL="34925" marR="34925" marT="34925" marB="349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6316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版本更新情况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637112"/>
          </a:xfrm>
        </p:spPr>
        <p:txBody>
          <a:bodyPr/>
          <a:lstStyle/>
          <a:p>
            <a:r>
              <a:rPr lang="en-US" altLang="zh-CN" sz="1800" dirty="0" smtClean="0"/>
              <a:t>2011</a:t>
            </a:r>
            <a:r>
              <a:rPr lang="zh-CN" altLang="en-US" sz="1800" dirty="0" smtClean="0"/>
              <a:t>年</a:t>
            </a:r>
            <a:r>
              <a:rPr lang="en-US" altLang="zh-CN" sz="1800" dirty="0" smtClean="0"/>
              <a:t>7</a:t>
            </a:r>
            <a:r>
              <a:rPr lang="zh-CN" altLang="en-US" sz="1800" dirty="0" smtClean="0"/>
              <a:t>月</a:t>
            </a:r>
            <a:r>
              <a:rPr lang="en-US" altLang="zh-CN" sz="1800" dirty="0" smtClean="0"/>
              <a:t>12</a:t>
            </a:r>
            <a:r>
              <a:rPr lang="zh-CN" altLang="en-US" sz="1800" dirty="0" smtClean="0"/>
              <a:t>日 </a:t>
            </a:r>
            <a:r>
              <a:rPr lang="en-US" altLang="zh-CN" sz="1800" dirty="0" smtClean="0"/>
              <a:t>V1.0  </a:t>
            </a:r>
            <a:r>
              <a:rPr lang="zh-CN" altLang="en-US" sz="1800" dirty="0" smtClean="0"/>
              <a:t>创建 </a:t>
            </a:r>
            <a:r>
              <a:rPr lang="en-US" altLang="en-US" sz="1800" dirty="0" smtClean="0"/>
              <a:t>柳迪</a:t>
            </a:r>
            <a:endParaRPr lang="en-US" altLang="zh-CN" sz="1800" dirty="0" smtClean="0"/>
          </a:p>
          <a:p>
            <a:pPr marL="457200" lvl="1" indent="0">
              <a:buNone/>
            </a:pPr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83053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统计流程图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637112"/>
          </a:xfrm>
        </p:spPr>
        <p:txBody>
          <a:bodyPr/>
          <a:lstStyle/>
          <a:p>
            <a:endParaRPr lang="en-US" altLang="zh-CN" sz="1800" dirty="0" smtClean="0"/>
          </a:p>
          <a:p>
            <a:pPr marL="457200" lvl="1" indent="0">
              <a:buNone/>
            </a:pPr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endParaRPr lang="zh-CN" altLang="en-US" sz="12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24" y="1300594"/>
            <a:ext cx="8082809" cy="4932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44392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统计流程概述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8629140"/>
              </p:ext>
            </p:extLst>
          </p:nvPr>
        </p:nvGraphicFramePr>
        <p:xfrm>
          <a:off x="479777" y="1755621"/>
          <a:ext cx="7257313" cy="4637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矩形 6"/>
          <p:cNvSpPr/>
          <p:nvPr/>
        </p:nvSpPr>
        <p:spPr>
          <a:xfrm>
            <a:off x="0" y="1177066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客户端：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94403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统计流程概述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8221141"/>
              </p:ext>
            </p:extLst>
          </p:nvPr>
        </p:nvGraphicFramePr>
        <p:xfrm>
          <a:off x="77643" y="1950584"/>
          <a:ext cx="8914899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矩形 6"/>
          <p:cNvSpPr/>
          <p:nvPr/>
        </p:nvSpPr>
        <p:spPr>
          <a:xfrm>
            <a:off x="0" y="1177066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服务器：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37185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数据传输协议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0848" y="1600200"/>
            <a:ext cx="8219256" cy="1143000"/>
          </a:xfrm>
        </p:spPr>
        <p:txBody>
          <a:bodyPr/>
          <a:lstStyle/>
          <a:p>
            <a:r>
              <a:rPr lang="en-US" altLang="en-US" sz="1800" dirty="0" smtClean="0"/>
              <a:t>传输协议： HTTP</a:t>
            </a:r>
          </a:p>
          <a:p>
            <a:r>
              <a:rPr lang="en-US" altLang="en-US" sz="1800" dirty="0" smtClean="0"/>
              <a:t>传输方法： POST</a:t>
            </a:r>
          </a:p>
          <a:p>
            <a:r>
              <a:rPr lang="en-US" altLang="en-US" sz="1800" dirty="0" smtClean="0"/>
              <a:t>传输数据： </a:t>
            </a:r>
            <a:r>
              <a:rPr lang="en-US" altLang="en-US" sz="1800" dirty="0" err="1" smtClean="0"/>
              <a:t>自定义格式的二进制流</a:t>
            </a:r>
            <a:r>
              <a:rPr lang="zh-CN" altLang="en-US" sz="1800" dirty="0" smtClean="0"/>
              <a:t>日志</a:t>
            </a:r>
            <a:endParaRPr lang="en-US" altLang="en-US" sz="1800" dirty="0" smtClean="0"/>
          </a:p>
          <a:p>
            <a:pPr marL="0" indent="0">
              <a:buNone/>
            </a:pPr>
            <a:endParaRPr lang="en-US" altLang="en-US" sz="1200" dirty="0"/>
          </a:p>
          <a:p>
            <a:pPr marL="0" indent="0">
              <a:buNone/>
            </a:pPr>
            <a:endParaRPr lang="en-US" altLang="zh-CN" sz="1200" dirty="0" smtClean="0"/>
          </a:p>
          <a:p>
            <a:pPr marL="0" indent="0">
              <a:buNone/>
            </a:pPr>
            <a:endParaRPr lang="en-US" altLang="en-US" sz="1600" dirty="0" smtClean="0"/>
          </a:p>
          <a:p>
            <a:pPr marL="0" indent="0">
              <a:buNone/>
            </a:pPr>
            <a:endParaRPr lang="en-US" altLang="en-US" sz="1200" dirty="0"/>
          </a:p>
          <a:p>
            <a:pPr marL="0" indent="0">
              <a:buNone/>
            </a:pPr>
            <a:endParaRPr lang="en-US" altLang="en-US" sz="800" dirty="0" smtClean="0"/>
          </a:p>
          <a:p>
            <a:endParaRPr lang="en-US" altLang="en-US" sz="12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96207" y="2680638"/>
            <a:ext cx="4986599" cy="366557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 smtClean="0"/>
              <a:t>日志格式：</a:t>
            </a:r>
            <a:endParaRPr lang="en-US" altLang="zh-CN" sz="1800" dirty="0"/>
          </a:p>
          <a:p>
            <a:pPr lvl="1"/>
            <a:r>
              <a:rPr lang="zh-CN" altLang="en-US" sz="1400" dirty="0"/>
              <a:t>数据整体以二进制流格式进行存储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lvl="1"/>
            <a:r>
              <a:rPr lang="zh-CN" altLang="en-US" sz="1400" dirty="0" smtClean="0"/>
              <a:t>整型</a:t>
            </a:r>
            <a:r>
              <a:rPr lang="zh-CN" altLang="en-US" sz="1400" dirty="0"/>
              <a:t>数据</a:t>
            </a:r>
            <a:r>
              <a:rPr lang="zh-CN" altLang="en-US" sz="1400" dirty="0" smtClean="0"/>
              <a:t>以</a:t>
            </a:r>
            <a:r>
              <a:rPr lang="en-US" altLang="zh-CN" sz="1400" dirty="0" smtClean="0"/>
              <a:t>C++</a:t>
            </a:r>
            <a:r>
              <a:rPr lang="zh-CN" altLang="en-US" sz="1400" dirty="0"/>
              <a:t>下的低位在前格式存储</a:t>
            </a:r>
          </a:p>
          <a:p>
            <a:pPr lvl="1"/>
            <a:r>
              <a:rPr lang="zh-CN" altLang="en-US" sz="1400" dirty="0" smtClean="0"/>
              <a:t>字符串以</a:t>
            </a:r>
            <a:r>
              <a:rPr lang="en-US" altLang="zh-CN" sz="1400" dirty="0" smtClean="0"/>
              <a:t>utf8</a:t>
            </a:r>
            <a:r>
              <a:rPr lang="zh-CN" altLang="en-US" sz="1400" dirty="0" smtClean="0"/>
              <a:t>格式存储，头两个字节存储字符串字节长度</a:t>
            </a:r>
            <a:endParaRPr lang="en-US" altLang="zh-CN" sz="1400" dirty="0"/>
          </a:p>
          <a:p>
            <a:pPr lvl="1"/>
            <a:r>
              <a:rPr lang="zh-CN" altLang="en-US" sz="1400" dirty="0" smtClean="0"/>
              <a:t>示例</a:t>
            </a:r>
            <a:r>
              <a:rPr lang="en-US" altLang="zh-CN" sz="1400" dirty="0" smtClean="0"/>
              <a:t>1:</a:t>
            </a:r>
          </a:p>
          <a:p>
            <a:pPr lvl="1"/>
            <a:endParaRPr lang="en-US" altLang="en-US" sz="1400" dirty="0" smtClean="0"/>
          </a:p>
          <a:p>
            <a:pPr marL="0" indent="0">
              <a:buFont typeface="Arial" charset="0"/>
              <a:buNone/>
            </a:pPr>
            <a:endParaRPr lang="en-US" altLang="zh-CN" sz="1200" dirty="0" smtClean="0"/>
          </a:p>
          <a:p>
            <a:pPr marL="0" indent="0">
              <a:buFont typeface="Arial" charset="0"/>
              <a:buNone/>
            </a:pPr>
            <a:endParaRPr lang="en-US" altLang="en-US" sz="1600" dirty="0" smtClean="0"/>
          </a:p>
          <a:p>
            <a:pPr lvl="1"/>
            <a:r>
              <a:rPr lang="zh-CN" altLang="en-US" sz="1400" dirty="0" smtClean="0"/>
              <a:t>示例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：</a:t>
            </a:r>
            <a:endParaRPr lang="en-US" altLang="en-US" sz="800" dirty="0" smtClean="0"/>
          </a:p>
          <a:p>
            <a:pPr marL="0" indent="0">
              <a:buFont typeface="Arial" charset="0"/>
              <a:buNone/>
            </a:pPr>
            <a:endParaRPr lang="en-US" altLang="en-US" sz="800" dirty="0" smtClean="0"/>
          </a:p>
          <a:p>
            <a:pPr marL="0" indent="0">
              <a:buNone/>
            </a:pPr>
            <a:endParaRPr lang="en-US" altLang="en-US" sz="12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750902"/>
              </p:ext>
            </p:extLst>
          </p:nvPr>
        </p:nvGraphicFramePr>
        <p:xfrm>
          <a:off x="909863" y="4274586"/>
          <a:ext cx="493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744"/>
                <a:gridCol w="690876"/>
                <a:gridCol w="690876"/>
                <a:gridCol w="690876"/>
                <a:gridCol w="690876"/>
                <a:gridCol w="690876"/>
                <a:gridCol w="6908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类型</a:t>
                      </a:r>
                      <a:endParaRPr lang="zh-CN" altLang="en-US" sz="12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Int</a:t>
                      </a:r>
                      <a:r>
                        <a:rPr lang="en-US" altLang="zh-CN" sz="1600" dirty="0" smtClean="0"/>
                        <a:t>  date = 5</a:t>
                      </a:r>
                      <a:endParaRPr lang="zh-CN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Short  id = 1</a:t>
                      </a:r>
                      <a:endParaRPr lang="zh-CN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流内容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0x05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0x00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0x00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0x00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0x01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0x00</a:t>
                      </a:r>
                      <a:endParaRPr lang="zh-CN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451747"/>
              </p:ext>
            </p:extLst>
          </p:nvPr>
        </p:nvGraphicFramePr>
        <p:xfrm>
          <a:off x="909864" y="5372512"/>
          <a:ext cx="49319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826"/>
                <a:gridCol w="640316"/>
                <a:gridCol w="704571"/>
                <a:gridCol w="704571"/>
                <a:gridCol w="704571"/>
                <a:gridCol w="704571"/>
                <a:gridCol w="704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类型</a:t>
                      </a:r>
                      <a:endParaRPr lang="zh-CN" altLang="en-US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String name =</a:t>
                      </a:r>
                      <a:r>
                        <a:rPr lang="en-US" altLang="zh-CN" sz="1600" baseline="0" dirty="0" smtClean="0"/>
                        <a:t> “3456”</a:t>
                      </a:r>
                      <a:endParaRPr lang="zh-CN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流内容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j-lt"/>
                        </a:rPr>
                        <a:t>0x04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j-lt"/>
                        </a:rPr>
                        <a:t>0x00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j-lt"/>
                        </a:rPr>
                        <a:t>0x33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j-lt"/>
                        </a:rPr>
                        <a:t>0x34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j-lt"/>
                        </a:rPr>
                        <a:t>0x35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j-lt"/>
                        </a:rPr>
                        <a:t>0x36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6316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注册接口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95209" y="121534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C000"/>
                </a:solidFill>
              </a:rPr>
              <a:t>客户端发送：</a:t>
            </a:r>
            <a:endParaRPr kumimoji="1" lang="zh-CN" altLang="en-US" dirty="0">
              <a:solidFill>
                <a:srgbClr val="FFC000"/>
              </a:solidFill>
            </a:endParaRPr>
          </a:p>
        </p:txBody>
      </p:sp>
      <p:sp>
        <p:nvSpPr>
          <p:cNvPr id="7" name="文本框 5"/>
          <p:cNvSpPr txBox="1"/>
          <p:nvPr/>
        </p:nvSpPr>
        <p:spPr>
          <a:xfrm>
            <a:off x="195209" y="398474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C000"/>
                </a:solidFill>
              </a:rPr>
              <a:t>服务端返回：</a:t>
            </a:r>
            <a:endParaRPr kumimoji="1" lang="zh-CN" altLang="en-US" dirty="0">
              <a:solidFill>
                <a:srgbClr val="FFC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262315"/>
              </p:ext>
            </p:extLst>
          </p:nvPr>
        </p:nvGraphicFramePr>
        <p:xfrm>
          <a:off x="195209" y="1588066"/>
          <a:ext cx="6096000" cy="2225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2272"/>
                <a:gridCol w="750626"/>
                <a:gridCol w="818866"/>
                <a:gridCol w="1201003"/>
                <a:gridCol w="21832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 </a:t>
                      </a:r>
                      <a:r>
                        <a:rPr lang="zh-CN" altLang="en-US" sz="1600" dirty="0" smtClean="0"/>
                        <a:t>参数名称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类型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字节数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参数说明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注释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Platform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String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平台标识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ios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android</a:t>
                      </a:r>
                      <a:r>
                        <a:rPr lang="zh-CN" altLang="en-US" dirty="0" smtClean="0"/>
                        <a:t>，等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DeviceId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String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设备标识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Imei</a:t>
                      </a:r>
                      <a:r>
                        <a:rPr lang="zh-CN" altLang="en-US" dirty="0" smtClean="0"/>
                        <a:t>或</a:t>
                      </a:r>
                      <a:r>
                        <a:rPr lang="en-US" altLang="zh-CN" dirty="0" err="1" smtClean="0"/>
                        <a:t>udid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DevType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String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设备型号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S60</a:t>
                      </a:r>
                      <a:r>
                        <a:rPr lang="en-US" altLang="zh-CN" baseline="0" dirty="0" smtClean="0"/>
                        <a:t> 3</a:t>
                      </a:r>
                      <a:r>
                        <a:rPr lang="en-US" altLang="zh-CN" baseline="30000" dirty="0" smtClean="0"/>
                        <a:t>rd</a:t>
                      </a:r>
                      <a:r>
                        <a:rPr lang="en-US" altLang="zh-CN" baseline="0" dirty="0" smtClean="0"/>
                        <a:t> fp1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err="1" smtClean="0"/>
                        <a:t>iPad</a:t>
                      </a:r>
                      <a:r>
                        <a:rPr lang="zh-CN" altLang="en-US" dirty="0" smtClean="0"/>
                        <a:t>等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AppName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String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应用名称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Vancl</a:t>
                      </a:r>
                      <a:r>
                        <a:rPr lang="zh-CN" altLang="en-US" baseline="0" dirty="0" smtClean="0"/>
                        <a:t>，</a:t>
                      </a:r>
                      <a:r>
                        <a:rPr lang="en-US" altLang="zh-CN" baseline="0" dirty="0" err="1" smtClean="0"/>
                        <a:t>Vjia</a:t>
                      </a:r>
                      <a:r>
                        <a:rPr lang="zh-CN" altLang="en-US" baseline="0" dirty="0" smtClean="0"/>
                        <a:t>等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SourceID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String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渠道号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Yek_001</a:t>
                      </a:r>
                      <a:r>
                        <a:rPr lang="zh-CN" altLang="en-US" dirty="0" smtClean="0"/>
                        <a:t>等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999346"/>
              </p:ext>
            </p:extLst>
          </p:nvPr>
        </p:nvGraphicFramePr>
        <p:xfrm>
          <a:off x="195209" y="4381369"/>
          <a:ext cx="6096000" cy="706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2272"/>
                <a:gridCol w="750626"/>
                <a:gridCol w="818866"/>
                <a:gridCol w="1201003"/>
                <a:gridCol w="218323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 </a:t>
                      </a:r>
                      <a:r>
                        <a:rPr lang="zh-CN" altLang="en-US" sz="1600" dirty="0" smtClean="0"/>
                        <a:t>参数名称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类型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字节数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参数说明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注释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UserSign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String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唯一标识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32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zh-CN" altLang="en-US" baseline="0" dirty="0" smtClean="0"/>
                        <a:t>位</a:t>
                      </a:r>
                      <a:r>
                        <a:rPr lang="en-US" altLang="zh-CN" baseline="0" dirty="0" smtClean="0"/>
                        <a:t>MD5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041" y="54591"/>
            <a:ext cx="2638425" cy="646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56316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79559" y="141763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C000"/>
                </a:solidFill>
              </a:rPr>
              <a:t>客户端发送：</a:t>
            </a:r>
            <a:endParaRPr kumimoji="1" lang="zh-CN" altLang="en-US" dirty="0">
              <a:solidFill>
                <a:srgbClr val="FFC000"/>
              </a:solidFill>
            </a:endParaRPr>
          </a:p>
        </p:txBody>
      </p:sp>
      <p:sp>
        <p:nvSpPr>
          <p:cNvPr id="7" name="文本框 5"/>
          <p:cNvSpPr txBox="1"/>
          <p:nvPr/>
        </p:nvSpPr>
        <p:spPr>
          <a:xfrm>
            <a:off x="379559" y="298506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C000"/>
                </a:solidFill>
              </a:rPr>
              <a:t>服务端返回：</a:t>
            </a:r>
            <a:endParaRPr kumimoji="1" lang="zh-CN" altLang="en-US" dirty="0">
              <a:solidFill>
                <a:srgbClr val="FFC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339073"/>
              </p:ext>
            </p:extLst>
          </p:nvPr>
        </p:nvGraphicFramePr>
        <p:xfrm>
          <a:off x="379559" y="1790356"/>
          <a:ext cx="6096000" cy="741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2272"/>
                <a:gridCol w="750626"/>
                <a:gridCol w="818866"/>
                <a:gridCol w="1201003"/>
                <a:gridCol w="21832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 </a:t>
                      </a:r>
                      <a:r>
                        <a:rPr lang="zh-CN" altLang="en-US" sz="1600" dirty="0" smtClean="0"/>
                        <a:t>参数名称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类型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字节数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参数说明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注释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UserSign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String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唯一标识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32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zh-CN" altLang="en-US" baseline="0" dirty="0" smtClean="0"/>
                        <a:t>位</a:t>
                      </a:r>
                      <a:r>
                        <a:rPr lang="en-US" altLang="zh-CN" baseline="0" dirty="0" smtClean="0"/>
                        <a:t>MD5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998479"/>
              </p:ext>
            </p:extLst>
          </p:nvPr>
        </p:nvGraphicFramePr>
        <p:xfrm>
          <a:off x="379559" y="3381697"/>
          <a:ext cx="6096000" cy="975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0510"/>
                <a:gridCol w="832514"/>
                <a:gridCol w="818866"/>
                <a:gridCol w="1433014"/>
                <a:gridCol w="180109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 </a:t>
                      </a:r>
                      <a:r>
                        <a:rPr lang="zh-CN" altLang="en-US" sz="1600" dirty="0" smtClean="0"/>
                        <a:t>参数名称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类型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字节数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参数说明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注释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TimeStamp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String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Since1970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en-US" sz="1800" dirty="0" smtClean="0"/>
                        <a:t>返回一个从</a:t>
                      </a:r>
                      <a:r>
                        <a:rPr lang="en-US" altLang="zh-CN" sz="1800" dirty="0" smtClean="0"/>
                        <a:t>1970</a:t>
                      </a:r>
                      <a:r>
                        <a:rPr lang="zh-CN" altLang="en-US" sz="1800" dirty="0" smtClean="0"/>
                        <a:t>年开始的秒数</a:t>
                      </a:r>
                      <a:endParaRPr lang="zh-CN" altLang="en-US" sz="18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33911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日志接口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83697" y="123009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C000"/>
                </a:solidFill>
              </a:rPr>
              <a:t>客户端发送：</a:t>
            </a:r>
            <a:endParaRPr kumimoji="1" lang="zh-CN" altLang="en-US" dirty="0">
              <a:solidFill>
                <a:srgbClr val="FFC000"/>
              </a:solidFill>
            </a:endParaRPr>
          </a:p>
        </p:txBody>
      </p:sp>
      <p:sp>
        <p:nvSpPr>
          <p:cNvPr id="7" name="文本框 5"/>
          <p:cNvSpPr txBox="1"/>
          <p:nvPr/>
        </p:nvSpPr>
        <p:spPr>
          <a:xfrm>
            <a:off x="283697" y="525730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C000"/>
                </a:solidFill>
              </a:rPr>
              <a:t>服务端返回：</a:t>
            </a:r>
            <a:endParaRPr kumimoji="1" lang="zh-CN" altLang="en-US" dirty="0">
              <a:solidFill>
                <a:srgbClr val="FFC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94278"/>
              </p:ext>
            </p:extLst>
          </p:nvPr>
        </p:nvGraphicFramePr>
        <p:xfrm>
          <a:off x="368710" y="2598018"/>
          <a:ext cx="8318089" cy="2595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4516"/>
                <a:gridCol w="1005619"/>
                <a:gridCol w="1080110"/>
                <a:gridCol w="1638787"/>
                <a:gridCol w="29790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 </a:t>
                      </a:r>
                      <a:r>
                        <a:rPr lang="zh-CN" altLang="en-US" sz="1500" dirty="0" smtClean="0"/>
                        <a:t>参数名称</a:t>
                      </a:r>
                      <a:endParaRPr lang="zh-CN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/>
                        <a:t>类型</a:t>
                      </a:r>
                      <a:endParaRPr lang="zh-CN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/>
                        <a:t>字节数</a:t>
                      </a:r>
                      <a:endParaRPr lang="zh-CN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/>
                        <a:t>参数说明</a:t>
                      </a:r>
                      <a:endParaRPr lang="zh-CN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/>
                        <a:t>注释</a:t>
                      </a:r>
                      <a:endParaRPr lang="zh-CN" altLang="en-US" sz="15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BodyLen</a:t>
                      </a:r>
                      <a:endParaRPr lang="zh-CN" altLang="en-US" sz="18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latin typeface="+mn-ea"/>
                          <a:ea typeface="+mn-ea"/>
                        </a:rPr>
                        <a:t>Int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4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数据包长度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altLang="en-US" sz="1400" kern="50" dirty="0" smtClean="0">
                          <a:effectLst/>
                          <a:latin typeface="+mn-ea"/>
                          <a:ea typeface="+mn-ea"/>
                          <a:cs typeface="Arial Unicode MS"/>
                        </a:rPr>
                        <a:t>后面所有参数的字节总数</a:t>
                      </a:r>
                      <a:endParaRPr lang="zh-CN" sz="1400" kern="50" dirty="0">
                        <a:effectLst/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>
                          <a:latin typeface="+mn-lt"/>
                          <a:ea typeface="+mn-ea"/>
                        </a:rPr>
                        <a:t>UserSign</a:t>
                      </a:r>
                      <a:endParaRPr lang="zh-CN" altLang="en-US" sz="18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String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-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400" kern="50" dirty="0">
                          <a:effectLst/>
                          <a:latin typeface="+mn-ea"/>
                          <a:ea typeface="+mn-ea"/>
                          <a:cs typeface="Arial Unicode MS"/>
                        </a:rPr>
                        <a:t>用户唯一性标识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通过注册接口获取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EventNum</a:t>
                      </a:r>
                      <a:endParaRPr lang="zh-CN" altLang="en-US" sz="18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latin typeface="+mn-ea"/>
                          <a:ea typeface="+mn-ea"/>
                        </a:rPr>
                        <a:t>Int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4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日志事件数量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altLang="en-US" sz="1400" kern="50" dirty="0" smtClean="0">
                          <a:effectLst/>
                          <a:latin typeface="+mn-ea"/>
                          <a:ea typeface="+mn-ea"/>
                          <a:cs typeface="Arial Unicode MS"/>
                        </a:rPr>
                        <a:t>循环该参数读取后面的数据</a:t>
                      </a:r>
                      <a:endParaRPr lang="zh-CN" sz="1400" kern="50" dirty="0">
                        <a:effectLst/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EventId</a:t>
                      </a:r>
                      <a:endParaRPr lang="zh-CN" altLang="en-US" sz="18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Short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2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400" kern="50" dirty="0">
                          <a:effectLst/>
                          <a:latin typeface="+mn-ea"/>
                          <a:ea typeface="+mn-ea"/>
                          <a:cs typeface="Arial Unicode MS"/>
                        </a:rPr>
                        <a:t>日志事件编号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400" kern="50" dirty="0">
                          <a:effectLst/>
                          <a:latin typeface="+mn-ea"/>
                          <a:ea typeface="+mn-ea"/>
                          <a:cs typeface="Arial Unicode MS"/>
                        </a:rPr>
                        <a:t>编号映射见事件参数表</a:t>
                      </a: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800" kern="50" dirty="0" err="1">
                          <a:effectLst/>
                          <a:latin typeface="+mn-lt"/>
                          <a:ea typeface="+mn-ea"/>
                          <a:cs typeface="Arial Unicode MS"/>
                        </a:rPr>
                        <a:t>EventTime</a:t>
                      </a:r>
                      <a:endParaRPr lang="zh-CN" sz="1800" kern="50" dirty="0">
                        <a:effectLst/>
                        <a:latin typeface="+mn-lt"/>
                        <a:ea typeface="+mn-ea"/>
                        <a:cs typeface="Arial Unicode M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String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-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400" kern="50" dirty="0">
                          <a:effectLst/>
                          <a:latin typeface="+mn-ea"/>
                          <a:ea typeface="+mn-ea"/>
                          <a:cs typeface="Arial Unicode MS"/>
                        </a:rPr>
                        <a:t>事件发生时间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返回一个从</a:t>
                      </a:r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1970</a:t>
                      </a:r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年开始的秒数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EventData</a:t>
                      </a:r>
                      <a:endParaRPr lang="zh-CN" sz="1800" kern="50" dirty="0">
                        <a:effectLst/>
                        <a:latin typeface="+mn-lt"/>
                        <a:ea typeface="+mn-ea"/>
                        <a:cs typeface="Arial Unicode M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-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-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400" kern="50" dirty="0">
                          <a:effectLst/>
                          <a:latin typeface="+mn-ea"/>
                          <a:ea typeface="+mn-ea"/>
                          <a:cs typeface="Arial Unicode MS"/>
                        </a:rPr>
                        <a:t>具体事件数据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400" kern="50" dirty="0">
                          <a:effectLst/>
                          <a:latin typeface="+mn-ea"/>
                          <a:ea typeface="+mn-ea"/>
                          <a:cs typeface="Arial Unicode MS"/>
                        </a:rPr>
                        <a:t>参数格式和数量，见事件参数表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157983"/>
              </p:ext>
            </p:extLst>
          </p:nvPr>
        </p:nvGraphicFramePr>
        <p:xfrm>
          <a:off x="368710" y="5652171"/>
          <a:ext cx="8318089" cy="706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58648"/>
                <a:gridCol w="1024241"/>
                <a:gridCol w="1117356"/>
                <a:gridCol w="1638787"/>
                <a:gridCol w="29790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 </a:t>
                      </a:r>
                      <a:r>
                        <a:rPr lang="zh-CN" altLang="en-US" sz="1600" dirty="0" smtClean="0"/>
                        <a:t>参数名称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类型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字节数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参数说明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注释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Result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String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是否成功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Success</a:t>
                      </a:r>
                      <a:r>
                        <a:rPr lang="zh-CN" altLang="en-US" dirty="0" smtClean="0"/>
                        <a:t>或</a:t>
                      </a:r>
                      <a:r>
                        <a:rPr lang="en-US" altLang="zh-CN" dirty="0" err="1" smtClean="0"/>
                        <a:t>Faile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113182"/>
              </p:ext>
            </p:extLst>
          </p:nvPr>
        </p:nvGraphicFramePr>
        <p:xfrm>
          <a:off x="368710" y="1642898"/>
          <a:ext cx="83180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9045"/>
                <a:gridCol w="41590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RequestHeader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增加</a:t>
                      </a:r>
                      <a:r>
                        <a:rPr lang="en-US" altLang="zh-CN" dirty="0" err="1" smtClean="0"/>
                        <a:t>UserSign</a:t>
                      </a:r>
                      <a:r>
                        <a:rPr lang="zh-CN" altLang="en-US" dirty="0" smtClean="0"/>
                        <a:t>字段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RequestBody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如下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2629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yek template v1.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1597</Words>
  <Application>Microsoft Office PowerPoint</Application>
  <PresentationFormat>全屏显示(4:3)</PresentationFormat>
  <Paragraphs>550</Paragraphs>
  <Slides>19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1" baseType="lpstr">
      <vt:lpstr>Office 主题</vt:lpstr>
      <vt:lpstr>yek template v1.2</vt:lpstr>
      <vt:lpstr>关于统计模块开发说明</vt:lpstr>
      <vt:lpstr>版本更新情况</vt:lpstr>
      <vt:lpstr>统计流程图</vt:lpstr>
      <vt:lpstr>统计流程概述</vt:lpstr>
      <vt:lpstr>统计流程概述</vt:lpstr>
      <vt:lpstr>数据传输协议</vt:lpstr>
      <vt:lpstr>注册接口</vt:lpstr>
      <vt:lpstr>时间接口</vt:lpstr>
      <vt:lpstr>日志接口</vt:lpstr>
      <vt:lpstr>本地缓存</vt:lpstr>
      <vt:lpstr>本地统计接口</vt:lpstr>
      <vt:lpstr>本地统计接口</vt:lpstr>
      <vt:lpstr>本地统计接口</vt:lpstr>
      <vt:lpstr>本地统计接口</vt:lpstr>
      <vt:lpstr>页面跳转参数表</vt:lpstr>
      <vt:lpstr>页面跳转参数表</vt:lpstr>
      <vt:lpstr>用户操作参数表</vt:lpstr>
      <vt:lpstr>用户操作参数表</vt:lpstr>
      <vt:lpstr>自定义扩展参数表</vt:lpstr>
    </vt:vector>
  </TitlesOfParts>
  <Company>yek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关于统计模块开发说明</dc:title>
  <dc:creator>晨 王</dc:creator>
  <cp:lastModifiedBy>apple</cp:lastModifiedBy>
  <cp:revision>53</cp:revision>
  <dcterms:created xsi:type="dcterms:W3CDTF">2011-07-22T04:37:31Z</dcterms:created>
  <dcterms:modified xsi:type="dcterms:W3CDTF">2011-08-02T17:01:28Z</dcterms:modified>
</cp:coreProperties>
</file>