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13" r:id="rId3"/>
    <p:sldId id="314" r:id="rId4"/>
    <p:sldId id="320" r:id="rId5"/>
    <p:sldId id="316" r:id="rId6"/>
    <p:sldId id="317" r:id="rId7"/>
    <p:sldId id="318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</p:sldIdLst>
  <p:sldSz cx="12192000" cy="6858000"/>
  <p:notesSz cx="6858000" cy="9144000"/>
  <p:defaultTextStyle>
    <a:defPPr>
      <a:defRPr lang="zh-Hans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D3A88D-A4CE-4CAB-9913-F59462C9AE56}" v="1446" dt="2025-05-16T09:55:13.6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94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sz Nam Chan" userId="d72bc0ce159372cc" providerId="LiveId" clId="{EAD3A88D-A4CE-4CAB-9913-F59462C9AE56}"/>
    <pc:docChg chg="undo redo custSel addSld delSld modSld">
      <pc:chgData name="Tsz Nam Chan" userId="d72bc0ce159372cc" providerId="LiveId" clId="{EAD3A88D-A4CE-4CAB-9913-F59462C9AE56}" dt="2025-05-16T09:55:25.202" v="4110" actId="1076"/>
      <pc:docMkLst>
        <pc:docMk/>
      </pc:docMkLst>
      <pc:sldChg chg="addSp delSp modSp new del mod">
        <pc:chgData name="Tsz Nam Chan" userId="d72bc0ce159372cc" providerId="LiveId" clId="{EAD3A88D-A4CE-4CAB-9913-F59462C9AE56}" dt="2025-05-14T15:32:11.888" v="62" actId="47"/>
        <pc:sldMkLst>
          <pc:docMk/>
          <pc:sldMk cId="3524611033" sldId="257"/>
        </pc:sldMkLst>
      </pc:sldChg>
      <pc:sldChg chg="addSp modSp add del mod">
        <pc:chgData name="Tsz Nam Chan" userId="d72bc0ce159372cc" providerId="LiveId" clId="{EAD3A88D-A4CE-4CAB-9913-F59462C9AE56}" dt="2025-05-15T06:13:45.230" v="689"/>
        <pc:sldMkLst>
          <pc:docMk/>
          <pc:sldMk cId="1849309040" sldId="313"/>
        </pc:sldMkLst>
        <pc:spChg chg="mod">
          <ac:chgData name="Tsz Nam Chan" userId="d72bc0ce159372cc" providerId="LiveId" clId="{EAD3A88D-A4CE-4CAB-9913-F59462C9AE56}" dt="2025-05-15T06:13:45.230" v="689"/>
          <ac:spMkLst>
            <pc:docMk/>
            <pc:sldMk cId="1849309040" sldId="313"/>
            <ac:spMk id="61" creationId="{78943695-8279-4E8E-B834-79F3479A5A57}"/>
          </ac:spMkLst>
        </pc:spChg>
      </pc:sldChg>
      <pc:sldChg chg="add">
        <pc:chgData name="Tsz Nam Chan" userId="d72bc0ce159372cc" providerId="LiveId" clId="{EAD3A88D-A4CE-4CAB-9913-F59462C9AE56}" dt="2025-05-14T15:32:35.054" v="63"/>
        <pc:sldMkLst>
          <pc:docMk/>
          <pc:sldMk cId="944753454" sldId="314"/>
        </pc:sldMkLst>
      </pc:sldChg>
      <pc:sldChg chg="addSp delSp modSp add del mod">
        <pc:chgData name="Tsz Nam Chan" userId="d72bc0ce159372cc" providerId="LiveId" clId="{EAD3A88D-A4CE-4CAB-9913-F59462C9AE56}" dt="2025-05-15T06:09:34.103" v="629" actId="47"/>
        <pc:sldMkLst>
          <pc:docMk/>
          <pc:sldMk cId="265050451" sldId="315"/>
        </pc:sldMkLst>
      </pc:sldChg>
      <pc:sldChg chg="addSp delSp modSp add mod">
        <pc:chgData name="Tsz Nam Chan" userId="d72bc0ce159372cc" providerId="LiveId" clId="{EAD3A88D-A4CE-4CAB-9913-F59462C9AE56}" dt="2025-05-16T03:51:26.979" v="4009"/>
        <pc:sldMkLst>
          <pc:docMk/>
          <pc:sldMk cId="586849910" sldId="316"/>
        </pc:sldMkLst>
        <pc:spChg chg="mod">
          <ac:chgData name="Tsz Nam Chan" userId="d72bc0ce159372cc" providerId="LiveId" clId="{EAD3A88D-A4CE-4CAB-9913-F59462C9AE56}" dt="2025-05-16T03:50:41.844" v="4006"/>
          <ac:spMkLst>
            <pc:docMk/>
            <pc:sldMk cId="586849910" sldId="316"/>
            <ac:spMk id="2" creationId="{8816D7EB-2C4B-4F06-8411-F39AE45AA274}"/>
          </ac:spMkLst>
        </pc:spChg>
        <pc:spChg chg="mod">
          <ac:chgData name="Tsz Nam Chan" userId="d72bc0ce159372cc" providerId="LiveId" clId="{EAD3A88D-A4CE-4CAB-9913-F59462C9AE56}" dt="2025-05-16T03:50:57.440" v="4008" actId="20577"/>
          <ac:spMkLst>
            <pc:docMk/>
            <pc:sldMk cId="586849910" sldId="316"/>
            <ac:spMk id="3" creationId="{2D9F4062-8EEE-401B-851B-5DB1635D8E5C}"/>
          </ac:spMkLst>
        </pc:spChg>
        <pc:spChg chg="mod">
          <ac:chgData name="Tsz Nam Chan" userId="d72bc0ce159372cc" providerId="LiveId" clId="{EAD3A88D-A4CE-4CAB-9913-F59462C9AE56}" dt="2025-05-16T03:51:26.979" v="4009"/>
          <ac:spMkLst>
            <pc:docMk/>
            <pc:sldMk cId="586849910" sldId="316"/>
            <ac:spMk id="6" creationId="{5A193E2E-58E0-4A38-98BB-D9AE713DAD44}"/>
          </ac:spMkLst>
        </pc:spChg>
        <pc:picChg chg="add mod">
          <ac:chgData name="Tsz Nam Chan" userId="d72bc0ce159372cc" providerId="LiveId" clId="{EAD3A88D-A4CE-4CAB-9913-F59462C9AE56}" dt="2025-05-15T06:15:45.424" v="701" actId="1076"/>
          <ac:picMkLst>
            <pc:docMk/>
            <pc:sldMk cId="586849910" sldId="316"/>
            <ac:picMk id="5" creationId="{8B33C539-DC48-3709-6A29-37A92D7313DF}"/>
          </ac:picMkLst>
        </pc:picChg>
        <pc:picChg chg="del">
          <ac:chgData name="Tsz Nam Chan" userId="d72bc0ce159372cc" providerId="LiveId" clId="{EAD3A88D-A4CE-4CAB-9913-F59462C9AE56}" dt="2025-05-15T06:10:48.393" v="635" actId="478"/>
          <ac:picMkLst>
            <pc:docMk/>
            <pc:sldMk cId="586849910" sldId="316"/>
            <ac:picMk id="7" creationId="{D50B5514-1D61-47D6-8D49-33A627E369B9}"/>
          </ac:picMkLst>
        </pc:picChg>
      </pc:sldChg>
      <pc:sldChg chg="new del">
        <pc:chgData name="Tsz Nam Chan" userId="d72bc0ce159372cc" providerId="LiveId" clId="{EAD3A88D-A4CE-4CAB-9913-F59462C9AE56}" dt="2025-05-14T15:34:45.462" v="70" actId="47"/>
        <pc:sldMkLst>
          <pc:docMk/>
          <pc:sldMk cId="1409551224" sldId="316"/>
        </pc:sldMkLst>
      </pc:sldChg>
      <pc:sldChg chg="modSp new del mod">
        <pc:chgData name="Tsz Nam Chan" userId="d72bc0ce159372cc" providerId="LiveId" clId="{EAD3A88D-A4CE-4CAB-9913-F59462C9AE56}" dt="2025-05-14T15:51:27.012" v="242" actId="47"/>
        <pc:sldMkLst>
          <pc:docMk/>
          <pc:sldMk cId="4088813510" sldId="316"/>
        </pc:sldMkLst>
      </pc:sldChg>
      <pc:sldChg chg="add">
        <pc:chgData name="Tsz Nam Chan" userId="d72bc0ce159372cc" providerId="LiveId" clId="{EAD3A88D-A4CE-4CAB-9913-F59462C9AE56}" dt="2025-05-14T15:51:24.714" v="241"/>
        <pc:sldMkLst>
          <pc:docMk/>
          <pc:sldMk cId="3269997715" sldId="317"/>
        </pc:sldMkLst>
      </pc:sldChg>
      <pc:sldChg chg="addSp delSp modSp new mod">
        <pc:chgData name="Tsz Nam Chan" userId="d72bc0ce159372cc" providerId="LiveId" clId="{EAD3A88D-A4CE-4CAB-9913-F59462C9AE56}" dt="2025-05-16T09:52:39.389" v="4069" actId="20577"/>
        <pc:sldMkLst>
          <pc:docMk/>
          <pc:sldMk cId="3611821958" sldId="318"/>
        </pc:sldMkLst>
        <pc:spChg chg="mod">
          <ac:chgData name="Tsz Nam Chan" userId="d72bc0ce159372cc" providerId="LiveId" clId="{EAD3A88D-A4CE-4CAB-9913-F59462C9AE56}" dt="2025-05-15T07:13:51.258" v="2077" actId="1035"/>
          <ac:spMkLst>
            <pc:docMk/>
            <pc:sldMk cId="3611821958" sldId="318"/>
            <ac:spMk id="2" creationId="{9B0CDA52-DC30-F5D5-9579-E7E957A2DFC6}"/>
          </ac:spMkLst>
        </pc:spChg>
        <pc:spChg chg="del mod">
          <ac:chgData name="Tsz Nam Chan" userId="d72bc0ce159372cc" providerId="LiveId" clId="{EAD3A88D-A4CE-4CAB-9913-F59462C9AE56}" dt="2025-05-15T05:58:16.711" v="423" actId="478"/>
          <ac:spMkLst>
            <pc:docMk/>
            <pc:sldMk cId="3611821958" sldId="318"/>
            <ac:spMk id="3" creationId="{CCCFCF24-0890-88CC-4D11-99578A28745F}"/>
          </ac:spMkLst>
        </pc:spChg>
        <pc:spChg chg="add del mod">
          <ac:chgData name="Tsz Nam Chan" userId="d72bc0ce159372cc" providerId="LiveId" clId="{EAD3A88D-A4CE-4CAB-9913-F59462C9AE56}" dt="2025-05-15T06:01:25.924" v="426" actId="478"/>
          <ac:spMkLst>
            <pc:docMk/>
            <pc:sldMk cId="3611821958" sldId="318"/>
            <ac:spMk id="5" creationId="{1A4DB116-3C2D-5910-C1CC-A15CB90C6768}"/>
          </ac:spMkLst>
        </pc:spChg>
        <pc:spChg chg="add del mod">
          <ac:chgData name="Tsz Nam Chan" userId="d72bc0ce159372cc" providerId="LiveId" clId="{EAD3A88D-A4CE-4CAB-9913-F59462C9AE56}" dt="2025-05-15T06:01:25.924" v="426" actId="478"/>
          <ac:spMkLst>
            <pc:docMk/>
            <pc:sldMk cId="3611821958" sldId="318"/>
            <ac:spMk id="8" creationId="{4FAC67A5-5C61-8559-0525-57E5A0CF2279}"/>
          </ac:spMkLst>
        </pc:spChg>
        <pc:spChg chg="add del mod">
          <ac:chgData name="Tsz Nam Chan" userId="d72bc0ce159372cc" providerId="LiveId" clId="{EAD3A88D-A4CE-4CAB-9913-F59462C9AE56}" dt="2025-05-15T06:01:25.924" v="426" actId="478"/>
          <ac:spMkLst>
            <pc:docMk/>
            <pc:sldMk cId="3611821958" sldId="318"/>
            <ac:spMk id="10" creationId="{8DFA55C7-97EC-DBCD-52A4-246284642894}"/>
          </ac:spMkLst>
        </pc:spChg>
        <pc:spChg chg="add del mod">
          <ac:chgData name="Tsz Nam Chan" userId="d72bc0ce159372cc" providerId="LiveId" clId="{EAD3A88D-A4CE-4CAB-9913-F59462C9AE56}" dt="2025-05-15T06:01:25.924" v="426" actId="478"/>
          <ac:spMkLst>
            <pc:docMk/>
            <pc:sldMk cId="3611821958" sldId="318"/>
            <ac:spMk id="13" creationId="{A08C1BEF-0C91-A382-35CF-1CDD1A1782A7}"/>
          </ac:spMkLst>
        </pc:spChg>
        <pc:spChg chg="add del mod">
          <ac:chgData name="Tsz Nam Chan" userId="d72bc0ce159372cc" providerId="LiveId" clId="{EAD3A88D-A4CE-4CAB-9913-F59462C9AE56}" dt="2025-05-15T06:01:25.924" v="426" actId="478"/>
          <ac:spMkLst>
            <pc:docMk/>
            <pc:sldMk cId="3611821958" sldId="318"/>
            <ac:spMk id="16" creationId="{E713045C-6350-032E-558A-95A3B01DC30A}"/>
          </ac:spMkLst>
        </pc:spChg>
        <pc:spChg chg="add del mod">
          <ac:chgData name="Tsz Nam Chan" userId="d72bc0ce159372cc" providerId="LiveId" clId="{EAD3A88D-A4CE-4CAB-9913-F59462C9AE56}" dt="2025-05-15T06:01:25.924" v="426" actId="478"/>
          <ac:spMkLst>
            <pc:docMk/>
            <pc:sldMk cId="3611821958" sldId="318"/>
            <ac:spMk id="20" creationId="{1DE2C394-B04B-A523-AAB2-0E6996C34152}"/>
          </ac:spMkLst>
        </pc:spChg>
        <pc:spChg chg="add del mod">
          <ac:chgData name="Tsz Nam Chan" userId="d72bc0ce159372cc" providerId="LiveId" clId="{EAD3A88D-A4CE-4CAB-9913-F59462C9AE56}" dt="2025-05-15T06:01:25.924" v="426" actId="478"/>
          <ac:spMkLst>
            <pc:docMk/>
            <pc:sldMk cId="3611821958" sldId="318"/>
            <ac:spMk id="22" creationId="{261B06C0-E1FF-4AF7-8E6A-CBFD8474BC55}"/>
          </ac:spMkLst>
        </pc:spChg>
        <pc:spChg chg="add del mod">
          <ac:chgData name="Tsz Nam Chan" userId="d72bc0ce159372cc" providerId="LiveId" clId="{EAD3A88D-A4CE-4CAB-9913-F59462C9AE56}" dt="2025-05-15T06:01:25.924" v="426" actId="478"/>
          <ac:spMkLst>
            <pc:docMk/>
            <pc:sldMk cId="3611821958" sldId="318"/>
            <ac:spMk id="23" creationId="{6E481C26-1160-6117-C490-AEB4A7B7C135}"/>
          </ac:spMkLst>
        </pc:spChg>
        <pc:spChg chg="add del mod">
          <ac:chgData name="Tsz Nam Chan" userId="d72bc0ce159372cc" providerId="LiveId" clId="{EAD3A88D-A4CE-4CAB-9913-F59462C9AE56}" dt="2025-05-15T06:01:25.924" v="426" actId="478"/>
          <ac:spMkLst>
            <pc:docMk/>
            <pc:sldMk cId="3611821958" sldId="318"/>
            <ac:spMk id="25" creationId="{F49B087C-FD7B-E586-FF2A-B39AD0E3616E}"/>
          </ac:spMkLst>
        </pc:spChg>
        <pc:spChg chg="add del mod">
          <ac:chgData name="Tsz Nam Chan" userId="d72bc0ce159372cc" providerId="LiveId" clId="{EAD3A88D-A4CE-4CAB-9913-F59462C9AE56}" dt="2025-05-15T06:01:25.924" v="426" actId="478"/>
          <ac:spMkLst>
            <pc:docMk/>
            <pc:sldMk cId="3611821958" sldId="318"/>
            <ac:spMk id="27" creationId="{C3FAA70C-3B08-16C3-A0A7-8C0C09DDE237}"/>
          </ac:spMkLst>
        </pc:spChg>
        <pc:spChg chg="add mod">
          <ac:chgData name="Tsz Nam Chan" userId="d72bc0ce159372cc" providerId="LiveId" clId="{EAD3A88D-A4CE-4CAB-9913-F59462C9AE56}" dt="2025-05-15T07:13:51.258" v="2077" actId="1035"/>
          <ac:spMkLst>
            <pc:docMk/>
            <pc:sldMk cId="3611821958" sldId="318"/>
            <ac:spMk id="33" creationId="{D9CD06D1-6159-3F86-CB7D-1FBF7D8CBE89}"/>
          </ac:spMkLst>
        </pc:spChg>
        <pc:spChg chg="add mod">
          <ac:chgData name="Tsz Nam Chan" userId="d72bc0ce159372cc" providerId="LiveId" clId="{EAD3A88D-A4CE-4CAB-9913-F59462C9AE56}" dt="2025-05-16T03:51:57.024" v="4011" actId="1076"/>
          <ac:spMkLst>
            <pc:docMk/>
            <pc:sldMk cId="3611821958" sldId="318"/>
            <ac:spMk id="34" creationId="{84DCF1D0-7EB9-A7EE-6597-069275A52C83}"/>
          </ac:spMkLst>
        </pc:spChg>
        <pc:spChg chg="add mod">
          <ac:chgData name="Tsz Nam Chan" userId="d72bc0ce159372cc" providerId="LiveId" clId="{EAD3A88D-A4CE-4CAB-9913-F59462C9AE56}" dt="2025-05-15T07:13:51.258" v="2077" actId="1035"/>
          <ac:spMkLst>
            <pc:docMk/>
            <pc:sldMk cId="3611821958" sldId="318"/>
            <ac:spMk id="35" creationId="{31B2C87E-5C3A-5D0E-79BA-67786CD93F69}"/>
          </ac:spMkLst>
        </pc:spChg>
        <pc:spChg chg="add mod">
          <ac:chgData name="Tsz Nam Chan" userId="d72bc0ce159372cc" providerId="LiveId" clId="{EAD3A88D-A4CE-4CAB-9913-F59462C9AE56}" dt="2025-05-16T03:54:21.284" v="4028"/>
          <ac:spMkLst>
            <pc:docMk/>
            <pc:sldMk cId="3611821958" sldId="318"/>
            <ac:spMk id="37" creationId="{240EE437-F1C2-3B8D-CAF6-68DE6D74D8D9}"/>
          </ac:spMkLst>
        </pc:spChg>
        <pc:spChg chg="add mod">
          <ac:chgData name="Tsz Nam Chan" userId="d72bc0ce159372cc" providerId="LiveId" clId="{EAD3A88D-A4CE-4CAB-9913-F59462C9AE56}" dt="2025-05-15T07:13:51.258" v="2077" actId="1035"/>
          <ac:spMkLst>
            <pc:docMk/>
            <pc:sldMk cId="3611821958" sldId="318"/>
            <ac:spMk id="38" creationId="{AD12EDA3-A63F-89A5-218F-65EDC6686B82}"/>
          </ac:spMkLst>
        </pc:spChg>
        <pc:spChg chg="add mod">
          <ac:chgData name="Tsz Nam Chan" userId="d72bc0ce159372cc" providerId="LiveId" clId="{EAD3A88D-A4CE-4CAB-9913-F59462C9AE56}" dt="2025-05-15T07:13:51.258" v="2077" actId="1035"/>
          <ac:spMkLst>
            <pc:docMk/>
            <pc:sldMk cId="3611821958" sldId="318"/>
            <ac:spMk id="41" creationId="{C6102D58-204A-6DE4-9B55-BB7AD5E23CD8}"/>
          </ac:spMkLst>
        </pc:spChg>
        <pc:spChg chg="add mod">
          <ac:chgData name="Tsz Nam Chan" userId="d72bc0ce159372cc" providerId="LiveId" clId="{EAD3A88D-A4CE-4CAB-9913-F59462C9AE56}" dt="2025-05-16T09:52:39.389" v="4069" actId="20577"/>
          <ac:spMkLst>
            <pc:docMk/>
            <pc:sldMk cId="3611821958" sldId="318"/>
            <ac:spMk id="42" creationId="{98D85978-14BF-3797-E2D7-9F0289CE23FA}"/>
          </ac:spMkLst>
        </pc:spChg>
        <pc:spChg chg="add mod">
          <ac:chgData name="Tsz Nam Chan" userId="d72bc0ce159372cc" providerId="LiveId" clId="{EAD3A88D-A4CE-4CAB-9913-F59462C9AE56}" dt="2025-05-15T07:13:51.258" v="2077" actId="1035"/>
          <ac:spMkLst>
            <pc:docMk/>
            <pc:sldMk cId="3611821958" sldId="318"/>
            <ac:spMk id="43" creationId="{614CCE8D-F6E6-7A60-FC3D-C85C1E4EE9EE}"/>
          </ac:spMkLst>
        </pc:spChg>
        <pc:spChg chg="add mod">
          <ac:chgData name="Tsz Nam Chan" userId="d72bc0ce159372cc" providerId="LiveId" clId="{EAD3A88D-A4CE-4CAB-9913-F59462C9AE56}" dt="2025-05-15T07:16:48.713" v="2107" actId="14100"/>
          <ac:spMkLst>
            <pc:docMk/>
            <pc:sldMk cId="3611821958" sldId="318"/>
            <ac:spMk id="45" creationId="{FED0FC25-0D15-C557-03BC-3D7619209CC7}"/>
          </ac:spMkLst>
        </pc:spChg>
        <pc:picChg chg="add del mod">
          <ac:chgData name="Tsz Nam Chan" userId="d72bc0ce159372cc" providerId="LiveId" clId="{EAD3A88D-A4CE-4CAB-9913-F59462C9AE56}" dt="2025-05-15T06:02:43.301" v="432" actId="22"/>
          <ac:picMkLst>
            <pc:docMk/>
            <pc:sldMk cId="3611821958" sldId="318"/>
            <ac:picMk id="30" creationId="{8F386EF6-3A10-4B2E-A5C5-972F02FC9C1A}"/>
          </ac:picMkLst>
        </pc:picChg>
        <pc:picChg chg="add mod">
          <ac:chgData name="Tsz Nam Chan" userId="d72bc0ce159372cc" providerId="LiveId" clId="{EAD3A88D-A4CE-4CAB-9913-F59462C9AE56}" dt="2025-05-15T07:13:51.258" v="2077" actId="1035"/>
          <ac:picMkLst>
            <pc:docMk/>
            <pc:sldMk cId="3611821958" sldId="318"/>
            <ac:picMk id="32" creationId="{A3BD657F-8DAF-6874-3DD4-61EAD0AE7087}"/>
          </ac:picMkLst>
        </pc:picChg>
        <pc:picChg chg="add mod">
          <ac:chgData name="Tsz Nam Chan" userId="d72bc0ce159372cc" providerId="LiveId" clId="{EAD3A88D-A4CE-4CAB-9913-F59462C9AE56}" dt="2025-05-15T06:43:42.751" v="907" actId="1076"/>
          <ac:picMkLst>
            <pc:docMk/>
            <pc:sldMk cId="3611821958" sldId="318"/>
            <ac:picMk id="40" creationId="{DF530967-5997-63A6-4F3D-97ECB4051C1D}"/>
          </ac:picMkLst>
        </pc:picChg>
      </pc:sldChg>
      <pc:sldChg chg="new del">
        <pc:chgData name="Tsz Nam Chan" userId="d72bc0ce159372cc" providerId="LiveId" clId="{EAD3A88D-A4CE-4CAB-9913-F59462C9AE56}" dt="2025-05-15T06:29:53.180" v="904" actId="47"/>
        <pc:sldMkLst>
          <pc:docMk/>
          <pc:sldMk cId="63712907" sldId="319"/>
        </pc:sldMkLst>
      </pc:sldChg>
      <pc:sldChg chg="modSp add mod">
        <pc:chgData name="Tsz Nam Chan" userId="d72bc0ce159372cc" providerId="LiveId" clId="{EAD3A88D-A4CE-4CAB-9913-F59462C9AE56}" dt="2025-05-16T03:53:42.278" v="4026"/>
        <pc:sldMkLst>
          <pc:docMk/>
          <pc:sldMk cId="2734828068" sldId="320"/>
        </pc:sldMkLst>
        <pc:spChg chg="mod">
          <ac:chgData name="Tsz Nam Chan" userId="d72bc0ce159372cc" providerId="LiveId" clId="{EAD3A88D-A4CE-4CAB-9913-F59462C9AE56}" dt="2025-05-16T03:50:25.248" v="4005" actId="20577"/>
          <ac:spMkLst>
            <pc:docMk/>
            <pc:sldMk cId="2734828068" sldId="320"/>
            <ac:spMk id="2" creationId="{07122062-321E-446A-8338-BD98C7A2C28F}"/>
          </ac:spMkLst>
        </pc:spChg>
        <pc:spChg chg="mod">
          <ac:chgData name="Tsz Nam Chan" userId="d72bc0ce159372cc" providerId="LiveId" clId="{EAD3A88D-A4CE-4CAB-9913-F59462C9AE56}" dt="2025-05-16T03:50:06.900" v="4003" actId="20577"/>
          <ac:spMkLst>
            <pc:docMk/>
            <pc:sldMk cId="2734828068" sldId="320"/>
            <ac:spMk id="3" creationId="{7D0719DD-A8AC-4760-8A48-4E0C22BE6C94}"/>
          </ac:spMkLst>
        </pc:spChg>
        <pc:spChg chg="mod">
          <ac:chgData name="Tsz Nam Chan" userId="d72bc0ce159372cc" providerId="LiveId" clId="{EAD3A88D-A4CE-4CAB-9913-F59462C9AE56}" dt="2025-05-16T03:53:42.278" v="4026"/>
          <ac:spMkLst>
            <pc:docMk/>
            <pc:sldMk cId="2734828068" sldId="320"/>
            <ac:spMk id="26" creationId="{CB98198E-86CB-4CA4-9E59-76150D8DBD1B}"/>
          </ac:spMkLst>
        </pc:spChg>
      </pc:sldChg>
      <pc:sldChg chg="modSp new mod">
        <pc:chgData name="Tsz Nam Chan" userId="d72bc0ce159372cc" providerId="LiveId" clId="{EAD3A88D-A4CE-4CAB-9913-F59462C9AE56}" dt="2025-05-16T03:57:53.779" v="4036"/>
        <pc:sldMkLst>
          <pc:docMk/>
          <pc:sldMk cId="2481327359" sldId="321"/>
        </pc:sldMkLst>
        <pc:spChg chg="mod">
          <ac:chgData name="Tsz Nam Chan" userId="d72bc0ce159372cc" providerId="LiveId" clId="{EAD3A88D-A4CE-4CAB-9913-F59462C9AE56}" dt="2025-05-15T06:49:26.590" v="1075" actId="122"/>
          <ac:spMkLst>
            <pc:docMk/>
            <pc:sldMk cId="2481327359" sldId="321"/>
            <ac:spMk id="2" creationId="{267F4286-3BDF-178A-BFBE-DB266653987D}"/>
          </ac:spMkLst>
        </pc:spChg>
        <pc:spChg chg="mod">
          <ac:chgData name="Tsz Nam Chan" userId="d72bc0ce159372cc" providerId="LiveId" clId="{EAD3A88D-A4CE-4CAB-9913-F59462C9AE56}" dt="2025-05-16T03:57:53.779" v="4036"/>
          <ac:spMkLst>
            <pc:docMk/>
            <pc:sldMk cId="2481327359" sldId="321"/>
            <ac:spMk id="3" creationId="{0CE7F312-B739-6D42-9A0D-499C1749022B}"/>
          </ac:spMkLst>
        </pc:spChg>
      </pc:sldChg>
      <pc:sldChg chg="addSp delSp modSp new mod">
        <pc:chgData name="Tsz Nam Chan" userId="d72bc0ce159372cc" providerId="LiveId" clId="{EAD3A88D-A4CE-4CAB-9913-F59462C9AE56}" dt="2025-05-15T07:12:55.749" v="2062" actId="20577"/>
        <pc:sldMkLst>
          <pc:docMk/>
          <pc:sldMk cId="1496591537" sldId="322"/>
        </pc:sldMkLst>
        <pc:spChg chg="mod">
          <ac:chgData name="Tsz Nam Chan" userId="d72bc0ce159372cc" providerId="LiveId" clId="{EAD3A88D-A4CE-4CAB-9913-F59462C9AE56}" dt="2025-05-15T07:11:24.845" v="2004" actId="1076"/>
          <ac:spMkLst>
            <pc:docMk/>
            <pc:sldMk cId="1496591537" sldId="322"/>
            <ac:spMk id="2" creationId="{60399985-39D5-912F-4DAF-15BA2D43AEC3}"/>
          </ac:spMkLst>
        </pc:spChg>
        <pc:spChg chg="add del mod">
          <ac:chgData name="Tsz Nam Chan" userId="d72bc0ce159372cc" providerId="LiveId" clId="{EAD3A88D-A4CE-4CAB-9913-F59462C9AE56}" dt="2025-05-15T07:12:55.749" v="2062" actId="20577"/>
          <ac:spMkLst>
            <pc:docMk/>
            <pc:sldMk cId="1496591537" sldId="322"/>
            <ac:spMk id="3" creationId="{B55DCE40-E696-1381-8E3E-F9594B24BEDE}"/>
          </ac:spMkLst>
        </pc:spChg>
        <pc:picChg chg="add del mod">
          <ac:chgData name="Tsz Nam Chan" userId="d72bc0ce159372cc" providerId="LiveId" clId="{EAD3A88D-A4CE-4CAB-9913-F59462C9AE56}" dt="2025-05-15T07:03:08.193" v="1711" actId="478"/>
          <ac:picMkLst>
            <pc:docMk/>
            <pc:sldMk cId="1496591537" sldId="322"/>
            <ac:picMk id="5" creationId="{422168DB-6D4E-76C5-80A8-59CF3816367E}"/>
          </ac:picMkLst>
        </pc:picChg>
        <pc:picChg chg="add del mod ord">
          <ac:chgData name="Tsz Nam Chan" userId="d72bc0ce159372cc" providerId="LiveId" clId="{EAD3A88D-A4CE-4CAB-9913-F59462C9AE56}" dt="2025-05-15T07:08:49.842" v="1788" actId="22"/>
          <ac:picMkLst>
            <pc:docMk/>
            <pc:sldMk cId="1496591537" sldId="322"/>
            <ac:picMk id="7" creationId="{53B1A467-E8A5-8C14-0AD7-BB68D9DECC6B}"/>
          </ac:picMkLst>
        </pc:picChg>
        <pc:picChg chg="add mod">
          <ac:chgData name="Tsz Nam Chan" userId="d72bc0ce159372cc" providerId="LiveId" clId="{EAD3A88D-A4CE-4CAB-9913-F59462C9AE56}" dt="2025-05-15T07:11:21.659" v="2003" actId="1076"/>
          <ac:picMkLst>
            <pc:docMk/>
            <pc:sldMk cId="1496591537" sldId="322"/>
            <ac:picMk id="9" creationId="{586B5ED6-36D7-DC7A-5594-4B7580CC897C}"/>
          </ac:picMkLst>
        </pc:picChg>
      </pc:sldChg>
      <pc:sldChg chg="addSp delSp modSp new mod">
        <pc:chgData name="Tsz Nam Chan" userId="d72bc0ce159372cc" providerId="LiveId" clId="{EAD3A88D-A4CE-4CAB-9913-F59462C9AE56}" dt="2025-05-16T03:55:43.266" v="4035" actId="1076"/>
        <pc:sldMkLst>
          <pc:docMk/>
          <pc:sldMk cId="1794860847" sldId="323"/>
        </pc:sldMkLst>
        <pc:spChg chg="mod">
          <ac:chgData name="Tsz Nam Chan" userId="d72bc0ce159372cc" providerId="LiveId" clId="{EAD3A88D-A4CE-4CAB-9913-F59462C9AE56}" dt="2025-05-15T14:25:59.154" v="2998" actId="20577"/>
          <ac:spMkLst>
            <pc:docMk/>
            <pc:sldMk cId="1794860847" sldId="323"/>
            <ac:spMk id="2" creationId="{B9A970E6-A86E-A7EA-E210-DC0DDB92B73B}"/>
          </ac:spMkLst>
        </pc:spChg>
        <pc:spChg chg="add mod">
          <ac:chgData name="Tsz Nam Chan" userId="d72bc0ce159372cc" providerId="LiveId" clId="{EAD3A88D-A4CE-4CAB-9913-F59462C9AE56}" dt="2025-05-16T03:55:43.266" v="4035" actId="1076"/>
          <ac:spMkLst>
            <pc:docMk/>
            <pc:sldMk cId="1794860847" sldId="323"/>
            <ac:spMk id="3" creationId="{9E3FF66C-24AE-20C1-FAAF-902F3A815196}"/>
          </ac:spMkLst>
        </pc:spChg>
        <pc:spChg chg="add del mod">
          <ac:chgData name="Tsz Nam Chan" userId="d72bc0ce159372cc" providerId="LiveId" clId="{EAD3A88D-A4CE-4CAB-9913-F59462C9AE56}" dt="2025-05-15T07:47:40.964" v="2140"/>
          <ac:spMkLst>
            <pc:docMk/>
            <pc:sldMk cId="1794860847" sldId="323"/>
            <ac:spMk id="3" creationId="{C5DFF6DD-8384-98BC-0EB7-328CEED8C42C}"/>
          </ac:spMkLst>
        </pc:spChg>
        <pc:spChg chg="add del mod">
          <ac:chgData name="Tsz Nam Chan" userId="d72bc0ce159372cc" providerId="LiveId" clId="{EAD3A88D-A4CE-4CAB-9913-F59462C9AE56}" dt="2025-05-15T07:47:48.504" v="2142" actId="478"/>
          <ac:spMkLst>
            <pc:docMk/>
            <pc:sldMk cId="1794860847" sldId="323"/>
            <ac:spMk id="8" creationId="{9E7C8759-2A37-214B-5F35-D2280577E17E}"/>
          </ac:spMkLst>
        </pc:spChg>
        <pc:spChg chg="add del mod">
          <ac:chgData name="Tsz Nam Chan" userId="d72bc0ce159372cc" providerId="LiveId" clId="{EAD3A88D-A4CE-4CAB-9913-F59462C9AE56}" dt="2025-05-16T03:55:09.168" v="4029" actId="21"/>
          <ac:spMkLst>
            <pc:docMk/>
            <pc:sldMk cId="1794860847" sldId="323"/>
            <ac:spMk id="10" creationId="{9E3FF66C-24AE-20C1-FAAF-902F3A815196}"/>
          </ac:spMkLst>
        </pc:spChg>
        <pc:spChg chg="add mod">
          <ac:chgData name="Tsz Nam Chan" userId="d72bc0ce159372cc" providerId="LiveId" clId="{EAD3A88D-A4CE-4CAB-9913-F59462C9AE56}" dt="2025-05-15T14:05:22.631" v="2675"/>
          <ac:spMkLst>
            <pc:docMk/>
            <pc:sldMk cId="1794860847" sldId="323"/>
            <ac:spMk id="11" creationId="{3295B26B-093D-DFE9-CAB8-E466248DFBF9}"/>
          </ac:spMkLst>
        </pc:spChg>
        <pc:spChg chg="add mod">
          <ac:chgData name="Tsz Nam Chan" userId="d72bc0ce159372cc" providerId="LiveId" clId="{EAD3A88D-A4CE-4CAB-9913-F59462C9AE56}" dt="2025-05-15T07:54:06.547" v="2349" actId="14100"/>
          <ac:spMkLst>
            <pc:docMk/>
            <pc:sldMk cId="1794860847" sldId="323"/>
            <ac:spMk id="13" creationId="{1CDE217F-75A9-B0C9-CB88-34CF3C5DCBFB}"/>
          </ac:spMkLst>
        </pc:spChg>
        <pc:picChg chg="add del mod ord">
          <ac:chgData name="Tsz Nam Chan" userId="d72bc0ce159372cc" providerId="LiveId" clId="{EAD3A88D-A4CE-4CAB-9913-F59462C9AE56}" dt="2025-05-15T07:46:15.792" v="2133" actId="22"/>
          <ac:picMkLst>
            <pc:docMk/>
            <pc:sldMk cId="1794860847" sldId="323"/>
            <ac:picMk id="5" creationId="{0D2BED58-AD86-89AC-9D69-91BE2C6EA69C}"/>
          </ac:picMkLst>
        </pc:picChg>
        <pc:picChg chg="add mod">
          <ac:chgData name="Tsz Nam Chan" userId="d72bc0ce159372cc" providerId="LiveId" clId="{EAD3A88D-A4CE-4CAB-9913-F59462C9AE56}" dt="2025-05-15T07:47:34.476" v="2139" actId="1076"/>
          <ac:picMkLst>
            <pc:docMk/>
            <pc:sldMk cId="1794860847" sldId="323"/>
            <ac:picMk id="7" creationId="{90F3D4EE-4061-1BAB-C1F3-5628B487579C}"/>
          </ac:picMkLst>
        </pc:picChg>
      </pc:sldChg>
      <pc:sldChg chg="addSp delSp modSp new mod">
        <pc:chgData name="Tsz Nam Chan" userId="d72bc0ce159372cc" providerId="LiveId" clId="{EAD3A88D-A4CE-4CAB-9913-F59462C9AE56}" dt="2025-05-15T14:17:00.192" v="2890" actId="20577"/>
        <pc:sldMkLst>
          <pc:docMk/>
          <pc:sldMk cId="57526949" sldId="324"/>
        </pc:sldMkLst>
        <pc:spChg chg="mod">
          <ac:chgData name="Tsz Nam Chan" userId="d72bc0ce159372cc" providerId="LiveId" clId="{EAD3A88D-A4CE-4CAB-9913-F59462C9AE56}" dt="2025-05-15T14:17:00.192" v="2890" actId="20577"/>
          <ac:spMkLst>
            <pc:docMk/>
            <pc:sldMk cId="57526949" sldId="324"/>
            <ac:spMk id="2" creationId="{AB6A0B3A-C1FB-4203-46F7-A170C56852D4}"/>
          </ac:spMkLst>
        </pc:spChg>
        <pc:spChg chg="mod">
          <ac:chgData name="Tsz Nam Chan" userId="d72bc0ce159372cc" providerId="LiveId" clId="{EAD3A88D-A4CE-4CAB-9913-F59462C9AE56}" dt="2025-05-15T14:15:25.271" v="2824" actId="14100"/>
          <ac:spMkLst>
            <pc:docMk/>
            <pc:sldMk cId="57526949" sldId="324"/>
            <ac:spMk id="3" creationId="{7545276E-EF24-7D93-9D05-A140A02C2974}"/>
          </ac:spMkLst>
        </pc:spChg>
        <pc:spChg chg="add del mod">
          <ac:chgData name="Tsz Nam Chan" userId="d72bc0ce159372cc" providerId="LiveId" clId="{EAD3A88D-A4CE-4CAB-9913-F59462C9AE56}" dt="2025-05-15T14:00:49.361" v="2581"/>
          <ac:spMkLst>
            <pc:docMk/>
            <pc:sldMk cId="57526949" sldId="324"/>
            <ac:spMk id="6" creationId="{265224CB-AD02-4461-E5A8-30521073B8F8}"/>
          </ac:spMkLst>
        </pc:spChg>
        <pc:spChg chg="add mod">
          <ac:chgData name="Tsz Nam Chan" userId="d72bc0ce159372cc" providerId="LiveId" clId="{EAD3A88D-A4CE-4CAB-9913-F59462C9AE56}" dt="2025-05-15T14:15:18.827" v="2823" actId="1076"/>
          <ac:spMkLst>
            <pc:docMk/>
            <pc:sldMk cId="57526949" sldId="324"/>
            <ac:spMk id="8" creationId="{461D310B-EDB5-6928-1B88-2E8BABC6FDCA}"/>
          </ac:spMkLst>
        </pc:spChg>
        <pc:picChg chg="add mod">
          <ac:chgData name="Tsz Nam Chan" userId="d72bc0ce159372cc" providerId="LiveId" clId="{EAD3A88D-A4CE-4CAB-9913-F59462C9AE56}" dt="2025-05-15T13:54:29.161" v="2383" actId="1076"/>
          <ac:picMkLst>
            <pc:docMk/>
            <pc:sldMk cId="57526949" sldId="324"/>
            <ac:picMk id="5" creationId="{248955E9-9811-66C4-41E4-A0FD61C9BD81}"/>
          </ac:picMkLst>
        </pc:picChg>
      </pc:sldChg>
      <pc:sldChg chg="addSp delSp modSp new mod">
        <pc:chgData name="Tsz Nam Chan" userId="d72bc0ce159372cc" providerId="LiveId" clId="{EAD3A88D-A4CE-4CAB-9913-F59462C9AE56}" dt="2025-05-15T14:37:58.653" v="3063" actId="20577"/>
        <pc:sldMkLst>
          <pc:docMk/>
          <pc:sldMk cId="698031912" sldId="325"/>
        </pc:sldMkLst>
        <pc:spChg chg="mod">
          <ac:chgData name="Tsz Nam Chan" userId="d72bc0ce159372cc" providerId="LiveId" clId="{EAD3A88D-A4CE-4CAB-9913-F59462C9AE56}" dt="2025-05-15T14:19:39.525" v="2979" actId="1076"/>
          <ac:spMkLst>
            <pc:docMk/>
            <pc:sldMk cId="698031912" sldId="325"/>
            <ac:spMk id="2" creationId="{FD50A9CA-4381-E64C-6D1F-C37A37B1A981}"/>
          </ac:spMkLst>
        </pc:spChg>
        <pc:spChg chg="mod">
          <ac:chgData name="Tsz Nam Chan" userId="d72bc0ce159372cc" providerId="LiveId" clId="{EAD3A88D-A4CE-4CAB-9913-F59462C9AE56}" dt="2025-05-15T14:37:58.653" v="3063" actId="20577"/>
          <ac:spMkLst>
            <pc:docMk/>
            <pc:sldMk cId="698031912" sldId="325"/>
            <ac:spMk id="3" creationId="{3165D16F-452A-F098-C8F8-99EB7E15BB9E}"/>
          </ac:spMkLst>
        </pc:spChg>
        <pc:picChg chg="add del mod">
          <ac:chgData name="Tsz Nam Chan" userId="d72bc0ce159372cc" providerId="LiveId" clId="{EAD3A88D-A4CE-4CAB-9913-F59462C9AE56}" dt="2025-05-15T14:34:03.479" v="3009" actId="478"/>
          <ac:picMkLst>
            <pc:docMk/>
            <pc:sldMk cId="698031912" sldId="325"/>
            <ac:picMk id="5" creationId="{7816D1E2-080D-1600-C1FD-6365E9F44FCC}"/>
          </ac:picMkLst>
        </pc:picChg>
        <pc:picChg chg="add mod">
          <ac:chgData name="Tsz Nam Chan" userId="d72bc0ce159372cc" providerId="LiveId" clId="{EAD3A88D-A4CE-4CAB-9913-F59462C9AE56}" dt="2025-05-15T14:34:58.302" v="3019" actId="1076"/>
          <ac:picMkLst>
            <pc:docMk/>
            <pc:sldMk cId="698031912" sldId="325"/>
            <ac:picMk id="7" creationId="{52EC6666-96D4-D262-89B1-8B976ED40DB4}"/>
          </ac:picMkLst>
        </pc:picChg>
      </pc:sldChg>
      <pc:sldChg chg="modSp new del mod">
        <pc:chgData name="Tsz Nam Chan" userId="d72bc0ce159372cc" providerId="LiveId" clId="{EAD3A88D-A4CE-4CAB-9913-F59462C9AE56}" dt="2025-05-15T14:38:25.662" v="3064" actId="47"/>
        <pc:sldMkLst>
          <pc:docMk/>
          <pc:sldMk cId="334346986" sldId="326"/>
        </pc:sldMkLst>
        <pc:spChg chg="mod">
          <ac:chgData name="Tsz Nam Chan" userId="d72bc0ce159372cc" providerId="LiveId" clId="{EAD3A88D-A4CE-4CAB-9913-F59462C9AE56}" dt="2025-05-15T14:37:47.771" v="3034" actId="21"/>
          <ac:spMkLst>
            <pc:docMk/>
            <pc:sldMk cId="334346986" sldId="326"/>
            <ac:spMk id="2" creationId="{F8230A24-D078-0605-61AB-5A2DC14D5FE5}"/>
          </ac:spMkLst>
        </pc:spChg>
      </pc:sldChg>
      <pc:sldChg chg="addSp delSp modSp new mod">
        <pc:chgData name="Tsz Nam Chan" userId="d72bc0ce159372cc" providerId="LiveId" clId="{EAD3A88D-A4CE-4CAB-9913-F59462C9AE56}" dt="2025-05-16T09:54:50.758" v="4101" actId="1076"/>
        <pc:sldMkLst>
          <pc:docMk/>
          <pc:sldMk cId="3060190906" sldId="326"/>
        </pc:sldMkLst>
        <pc:spChg chg="mod">
          <ac:chgData name="Tsz Nam Chan" userId="d72bc0ce159372cc" providerId="LiveId" clId="{EAD3A88D-A4CE-4CAB-9913-F59462C9AE56}" dt="2025-05-15T14:40:19.853" v="3097" actId="1076"/>
          <ac:spMkLst>
            <pc:docMk/>
            <pc:sldMk cId="3060190906" sldId="326"/>
            <ac:spMk id="2" creationId="{199034BE-ADC3-E489-5764-F52B29D6B083}"/>
          </ac:spMkLst>
        </pc:spChg>
        <pc:spChg chg="del">
          <ac:chgData name="Tsz Nam Chan" userId="d72bc0ce159372cc" providerId="LiveId" clId="{EAD3A88D-A4CE-4CAB-9913-F59462C9AE56}" dt="2025-05-15T14:40:21.745" v="3098" actId="478"/>
          <ac:spMkLst>
            <pc:docMk/>
            <pc:sldMk cId="3060190906" sldId="326"/>
            <ac:spMk id="3" creationId="{05725B8C-E51D-B642-BE73-11CF1B7CBE23}"/>
          </ac:spMkLst>
        </pc:spChg>
        <pc:spChg chg="add mod">
          <ac:chgData name="Tsz Nam Chan" userId="d72bc0ce159372cc" providerId="LiveId" clId="{EAD3A88D-A4CE-4CAB-9913-F59462C9AE56}" dt="2025-05-16T09:54:44.820" v="4100" actId="1076"/>
          <ac:spMkLst>
            <pc:docMk/>
            <pc:sldMk cId="3060190906" sldId="326"/>
            <ac:spMk id="4" creationId="{A5423CD7-1F15-F000-DAA2-ACEC0253AFB8}"/>
          </ac:spMkLst>
        </pc:spChg>
        <pc:spChg chg="add mod">
          <ac:chgData name="Tsz Nam Chan" userId="d72bc0ce159372cc" providerId="LiveId" clId="{EAD3A88D-A4CE-4CAB-9913-F59462C9AE56}" dt="2025-05-16T09:54:44.820" v="4100" actId="1076"/>
          <ac:spMkLst>
            <pc:docMk/>
            <pc:sldMk cId="3060190906" sldId="326"/>
            <ac:spMk id="5" creationId="{EDD5418D-7C44-DA8E-253B-DB675F989D6E}"/>
          </ac:spMkLst>
        </pc:spChg>
        <pc:spChg chg="add del mod">
          <ac:chgData name="Tsz Nam Chan" userId="d72bc0ce159372cc" providerId="LiveId" clId="{EAD3A88D-A4CE-4CAB-9913-F59462C9AE56}" dt="2025-05-15T14:55:05.573" v="3141"/>
          <ac:spMkLst>
            <pc:docMk/>
            <pc:sldMk cId="3060190906" sldId="326"/>
            <ac:spMk id="7" creationId="{51F8BFD6-46B7-1F01-25D4-2BFE2E59F2B6}"/>
          </ac:spMkLst>
        </pc:spChg>
        <pc:spChg chg="add mod">
          <ac:chgData name="Tsz Nam Chan" userId="d72bc0ce159372cc" providerId="LiveId" clId="{EAD3A88D-A4CE-4CAB-9913-F59462C9AE56}" dt="2025-05-16T09:54:50.758" v="4101" actId="1076"/>
          <ac:spMkLst>
            <pc:docMk/>
            <pc:sldMk cId="3060190906" sldId="326"/>
            <ac:spMk id="8" creationId="{D1065CF0-B05D-AC8B-FCF3-9393C821BF59}"/>
          </ac:spMkLst>
        </pc:spChg>
        <pc:picChg chg="add del mod">
          <ac:chgData name="Tsz Nam Chan" userId="d72bc0ce159372cc" providerId="LiveId" clId="{EAD3A88D-A4CE-4CAB-9913-F59462C9AE56}" dt="2025-05-15T14:41:52.689" v="3101" actId="478"/>
          <ac:picMkLst>
            <pc:docMk/>
            <pc:sldMk cId="3060190906" sldId="326"/>
            <ac:picMk id="4" creationId="{EB7784CF-0C74-62BD-195C-50AF104E8A6D}"/>
          </ac:picMkLst>
        </pc:picChg>
        <pc:picChg chg="add mod">
          <ac:chgData name="Tsz Nam Chan" userId="d72bc0ce159372cc" providerId="LiveId" clId="{EAD3A88D-A4CE-4CAB-9913-F59462C9AE56}" dt="2025-05-16T09:54:50.758" v="4101" actId="1076"/>
          <ac:picMkLst>
            <pc:docMk/>
            <pc:sldMk cId="3060190906" sldId="326"/>
            <ac:picMk id="6" creationId="{4006116B-33B5-60B7-6824-3CF3C8BB9190}"/>
          </ac:picMkLst>
        </pc:picChg>
      </pc:sldChg>
      <pc:sldChg chg="addSp delSp modSp new mod">
        <pc:chgData name="Tsz Nam Chan" userId="d72bc0ce159372cc" providerId="LiveId" clId="{EAD3A88D-A4CE-4CAB-9913-F59462C9AE56}" dt="2025-05-16T09:55:25.202" v="4110" actId="1076"/>
        <pc:sldMkLst>
          <pc:docMk/>
          <pc:sldMk cId="3294784302" sldId="327"/>
        </pc:sldMkLst>
        <pc:spChg chg="mod">
          <ac:chgData name="Tsz Nam Chan" userId="d72bc0ce159372cc" providerId="LiveId" clId="{EAD3A88D-A4CE-4CAB-9913-F59462C9AE56}" dt="2025-05-15T14:44:14.626" v="3126" actId="1076"/>
          <ac:spMkLst>
            <pc:docMk/>
            <pc:sldMk cId="3294784302" sldId="327"/>
            <ac:spMk id="2" creationId="{11971526-14D4-B0AC-7363-A5C06F451266}"/>
          </ac:spMkLst>
        </pc:spChg>
        <pc:spChg chg="del mod">
          <ac:chgData name="Tsz Nam Chan" userId="d72bc0ce159372cc" providerId="LiveId" clId="{EAD3A88D-A4CE-4CAB-9913-F59462C9AE56}" dt="2025-05-15T14:55:33.755" v="3154" actId="21"/>
          <ac:spMkLst>
            <pc:docMk/>
            <pc:sldMk cId="3294784302" sldId="327"/>
            <ac:spMk id="3" creationId="{D1065CF0-B05D-AC8B-FCF3-9393C821BF59}"/>
          </ac:spMkLst>
        </pc:spChg>
        <pc:spChg chg="add mod">
          <ac:chgData name="Tsz Nam Chan" userId="d72bc0ce159372cc" providerId="LiveId" clId="{EAD3A88D-A4CE-4CAB-9913-F59462C9AE56}" dt="2025-05-16T09:55:25.202" v="4110" actId="1076"/>
          <ac:spMkLst>
            <pc:docMk/>
            <pc:sldMk cId="3294784302" sldId="327"/>
            <ac:spMk id="4" creationId="{91D3DD77-F24B-091D-7C0C-3C12B41B43A6}"/>
          </ac:spMkLst>
        </pc:spChg>
        <pc:spChg chg="add mod">
          <ac:chgData name="Tsz Nam Chan" userId="d72bc0ce159372cc" providerId="LiveId" clId="{EAD3A88D-A4CE-4CAB-9913-F59462C9AE56}" dt="2025-05-15T15:08:10.382" v="3482" actId="20577"/>
          <ac:spMkLst>
            <pc:docMk/>
            <pc:sldMk cId="3294784302" sldId="327"/>
            <ac:spMk id="5" creationId="{26B6924C-9059-F5D5-0140-571BCFEE2FD9}"/>
          </ac:spMkLst>
        </pc:spChg>
        <pc:spChg chg="add mod">
          <ac:chgData name="Tsz Nam Chan" userId="d72bc0ce159372cc" providerId="LiveId" clId="{EAD3A88D-A4CE-4CAB-9913-F59462C9AE56}" dt="2025-05-16T09:55:25.202" v="4110" actId="1076"/>
          <ac:spMkLst>
            <pc:docMk/>
            <pc:sldMk cId="3294784302" sldId="327"/>
            <ac:spMk id="6" creationId="{6004EF9E-DB60-CFDA-2D73-8F07E53AE53B}"/>
          </ac:spMkLst>
        </pc:spChg>
        <pc:picChg chg="add mod">
          <ac:chgData name="Tsz Nam Chan" userId="d72bc0ce159372cc" providerId="LiveId" clId="{EAD3A88D-A4CE-4CAB-9913-F59462C9AE56}" dt="2025-05-15T15:08:21.487" v="3484" actId="1076"/>
          <ac:picMkLst>
            <pc:docMk/>
            <pc:sldMk cId="3294784302" sldId="327"/>
            <ac:picMk id="7" creationId="{3803AE94-7651-9290-0F67-04279735E0FB}"/>
          </ac:picMkLst>
        </pc:picChg>
      </pc:sldChg>
      <pc:sldChg chg="addSp delSp modSp new mod">
        <pc:chgData name="Tsz Nam Chan" userId="d72bc0ce159372cc" providerId="LiveId" clId="{EAD3A88D-A4CE-4CAB-9913-F59462C9AE56}" dt="2025-05-16T04:05:55.643" v="4068" actId="1076"/>
        <pc:sldMkLst>
          <pc:docMk/>
          <pc:sldMk cId="693907177" sldId="328"/>
        </pc:sldMkLst>
        <pc:spChg chg="mod">
          <ac:chgData name="Tsz Nam Chan" userId="d72bc0ce159372cc" providerId="LiveId" clId="{EAD3A88D-A4CE-4CAB-9913-F59462C9AE56}" dt="2025-05-15T15:16:37.229" v="3534" actId="1076"/>
          <ac:spMkLst>
            <pc:docMk/>
            <pc:sldMk cId="693907177" sldId="328"/>
            <ac:spMk id="2" creationId="{7A0FE3DD-7487-EA55-48BE-E19442376037}"/>
          </ac:spMkLst>
        </pc:spChg>
        <pc:spChg chg="del">
          <ac:chgData name="Tsz Nam Chan" userId="d72bc0ce159372cc" providerId="LiveId" clId="{EAD3A88D-A4CE-4CAB-9913-F59462C9AE56}" dt="2025-05-15T15:14:03.453" v="3507" actId="478"/>
          <ac:spMkLst>
            <pc:docMk/>
            <pc:sldMk cId="693907177" sldId="328"/>
            <ac:spMk id="3" creationId="{6ACEC533-91B3-4B83-1BE5-42EAFCE489E8}"/>
          </ac:spMkLst>
        </pc:spChg>
        <pc:spChg chg="mod">
          <ac:chgData name="Tsz Nam Chan" userId="d72bc0ce159372cc" providerId="LiveId" clId="{EAD3A88D-A4CE-4CAB-9913-F59462C9AE56}" dt="2025-05-16T04:05:55.643" v="4068" actId="1076"/>
          <ac:spMkLst>
            <pc:docMk/>
            <pc:sldMk cId="693907177" sldId="328"/>
            <ac:spMk id="3" creationId="{BCD790DA-A751-9A31-58CC-0550779D67AD}"/>
          </ac:spMkLst>
        </pc:spChg>
        <pc:picChg chg="add mod">
          <ac:chgData name="Tsz Nam Chan" userId="d72bc0ce159372cc" providerId="LiveId" clId="{EAD3A88D-A4CE-4CAB-9913-F59462C9AE56}" dt="2025-05-15T15:16:32.869" v="3533" actId="1076"/>
          <ac:picMkLst>
            <pc:docMk/>
            <pc:sldMk cId="693907177" sldId="328"/>
            <ac:picMk id="5" creationId="{BFFA1AA4-9C8C-B04D-9FA3-CB33EEDEE529}"/>
          </ac:picMkLst>
        </pc:picChg>
        <pc:picChg chg="add mod">
          <ac:chgData name="Tsz Nam Chan" userId="d72bc0ce159372cc" providerId="LiveId" clId="{EAD3A88D-A4CE-4CAB-9913-F59462C9AE56}" dt="2025-05-15T15:16:53.723" v="3535" actId="1076"/>
          <ac:picMkLst>
            <pc:docMk/>
            <pc:sldMk cId="693907177" sldId="328"/>
            <ac:picMk id="7" creationId="{43721F26-BE10-6E77-BD8C-EB1A6C986866}"/>
          </ac:picMkLst>
        </pc:picChg>
        <pc:picChg chg="add mod">
          <ac:chgData name="Tsz Nam Chan" userId="d72bc0ce159372cc" providerId="LiveId" clId="{EAD3A88D-A4CE-4CAB-9913-F59462C9AE56}" dt="2025-05-15T15:16:27.615" v="3525" actId="1076"/>
          <ac:picMkLst>
            <pc:docMk/>
            <pc:sldMk cId="693907177" sldId="328"/>
            <ac:picMk id="9" creationId="{5DE73D02-89C1-6D95-5C68-282F074B5ADD}"/>
          </ac:picMkLst>
        </pc:picChg>
      </pc:sldChg>
      <pc:sldChg chg="modSp new mod">
        <pc:chgData name="Tsz Nam Chan" userId="d72bc0ce159372cc" providerId="LiveId" clId="{EAD3A88D-A4CE-4CAB-9913-F59462C9AE56}" dt="2025-05-16T04:04:59.320" v="4067"/>
        <pc:sldMkLst>
          <pc:docMk/>
          <pc:sldMk cId="2380475928" sldId="329"/>
        </pc:sldMkLst>
        <pc:spChg chg="mod">
          <ac:chgData name="Tsz Nam Chan" userId="d72bc0ce159372cc" providerId="LiveId" clId="{EAD3A88D-A4CE-4CAB-9913-F59462C9AE56}" dt="2025-05-15T15:17:39.401" v="3549" actId="2711"/>
          <ac:spMkLst>
            <pc:docMk/>
            <pc:sldMk cId="2380475928" sldId="329"/>
            <ac:spMk id="2" creationId="{6DD83404-0308-B25B-03E5-9052042A12A9}"/>
          </ac:spMkLst>
        </pc:spChg>
        <pc:spChg chg="mod">
          <ac:chgData name="Tsz Nam Chan" userId="d72bc0ce159372cc" providerId="LiveId" clId="{EAD3A88D-A4CE-4CAB-9913-F59462C9AE56}" dt="2025-05-16T04:04:59.320" v="4067"/>
          <ac:spMkLst>
            <pc:docMk/>
            <pc:sldMk cId="2380475928" sldId="329"/>
            <ac:spMk id="3" creationId="{36A51414-FAF9-7484-ED64-0B28106B4BA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ans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6858A-B3E9-4666-8D88-66CACA646A92}" type="datetimeFigureOut">
              <a:rPr lang="zh-Hans-HK" altLang="en-US" smtClean="0"/>
              <a:t>16/5/2025</a:t>
            </a:fld>
            <a:endParaRPr lang="zh-Hans-HK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ans-HK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Hans-HK"/>
              <a:t>Click to edit Master text styles</a:t>
            </a:r>
          </a:p>
          <a:p>
            <a:pPr lvl="1"/>
            <a:r>
              <a:rPr lang="en-US" altLang="zh-Hans-HK"/>
              <a:t>Second level</a:t>
            </a:r>
          </a:p>
          <a:p>
            <a:pPr lvl="2"/>
            <a:r>
              <a:rPr lang="en-US" altLang="zh-Hans-HK"/>
              <a:t>Third level</a:t>
            </a:r>
          </a:p>
          <a:p>
            <a:pPr lvl="3"/>
            <a:r>
              <a:rPr lang="en-US" altLang="zh-Hans-HK"/>
              <a:t>Fourth level</a:t>
            </a:r>
          </a:p>
          <a:p>
            <a:pPr lvl="4"/>
            <a:r>
              <a:rPr lang="en-US" altLang="zh-Hans-HK"/>
              <a:t>Fifth level</a:t>
            </a:r>
            <a:endParaRPr lang="zh-Hans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ans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54890-297A-461A-8E43-2AC9EC9121E6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332548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F9BC5-CED4-0F5D-61FA-3FEE0A91B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Hans-HK"/>
              <a:t>Click to edit Master title style</a:t>
            </a:r>
            <a:endParaRPr lang="zh-Hans-HK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6A2A6-2869-6385-67EC-0F4455295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Hans-HK"/>
              <a:t>Click to edit Master subtitle style</a:t>
            </a:r>
            <a:endParaRPr lang="zh-Hans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0DD5D-1C3D-74B7-AE2F-D599ECC9C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3318F-91A2-4035-889F-E40F916BAD8E}" type="datetime1">
              <a:rPr lang="zh-Hans-HK" altLang="en-US" smtClean="0"/>
              <a:t>16/5/2025</a:t>
            </a:fld>
            <a:endParaRPr lang="zh-Hans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A9D8D-AB89-D6FA-06E3-5D7D6BFC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55592-4F23-E8DB-ACB0-58EE55D98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F02A9-5B69-43F2-A623-9ECD00EE50B7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874234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BC6F-ED8B-7BD8-D078-4CD372AF5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/>
              <a:t>Click to edit Master title style</a:t>
            </a:r>
            <a:endParaRPr lang="zh-Hans-HK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38A9DF-5ECC-C270-30AA-04F3B70DE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ans-HK"/>
              <a:t>Click to edit Master text styles</a:t>
            </a:r>
          </a:p>
          <a:p>
            <a:pPr lvl="1"/>
            <a:r>
              <a:rPr lang="en-US" altLang="zh-Hans-HK"/>
              <a:t>Second level</a:t>
            </a:r>
          </a:p>
          <a:p>
            <a:pPr lvl="2"/>
            <a:r>
              <a:rPr lang="en-US" altLang="zh-Hans-HK"/>
              <a:t>Third level</a:t>
            </a:r>
          </a:p>
          <a:p>
            <a:pPr lvl="3"/>
            <a:r>
              <a:rPr lang="en-US" altLang="zh-Hans-HK"/>
              <a:t>Fourth level</a:t>
            </a:r>
          </a:p>
          <a:p>
            <a:pPr lvl="4"/>
            <a:r>
              <a:rPr lang="en-US" altLang="zh-Hans-HK"/>
              <a:t>Fifth level</a:t>
            </a:r>
            <a:endParaRPr lang="zh-Hans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21329-C21D-529B-1515-78945A5D1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F317C-4B39-4C48-B541-3A3ED77CC4D5}" type="datetime1">
              <a:rPr lang="zh-Hans-HK" altLang="en-US" smtClean="0"/>
              <a:t>16/5/2025</a:t>
            </a:fld>
            <a:endParaRPr lang="zh-Hans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3D6BE-3FC8-BB91-2B93-0B73F6B9C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F7B5F-724D-20F8-D9D2-5ED20EB54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F02A9-5B69-43F2-A623-9ECD00EE50B7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723817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97FEA8-056A-D1CD-0321-A61901D96B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Hans-HK"/>
              <a:t>Click to edit Master title style</a:t>
            </a:r>
            <a:endParaRPr lang="zh-Hans-HK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1E4F8A-7090-504E-F893-98E5DD1D9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Hans-HK"/>
              <a:t>Click to edit Master text styles</a:t>
            </a:r>
          </a:p>
          <a:p>
            <a:pPr lvl="1"/>
            <a:r>
              <a:rPr lang="en-US" altLang="zh-Hans-HK"/>
              <a:t>Second level</a:t>
            </a:r>
          </a:p>
          <a:p>
            <a:pPr lvl="2"/>
            <a:r>
              <a:rPr lang="en-US" altLang="zh-Hans-HK"/>
              <a:t>Third level</a:t>
            </a:r>
          </a:p>
          <a:p>
            <a:pPr lvl="3"/>
            <a:r>
              <a:rPr lang="en-US" altLang="zh-Hans-HK"/>
              <a:t>Fourth level</a:t>
            </a:r>
          </a:p>
          <a:p>
            <a:pPr lvl="4"/>
            <a:r>
              <a:rPr lang="en-US" altLang="zh-Hans-HK"/>
              <a:t>Fifth level</a:t>
            </a:r>
            <a:endParaRPr lang="zh-Hans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98159-FA53-4421-161B-47D34BB45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9E6AB-1182-483C-A8D1-DE6E206B1DE6}" type="datetime1">
              <a:rPr lang="zh-Hans-HK" altLang="en-US" smtClean="0"/>
              <a:t>16/5/2025</a:t>
            </a:fld>
            <a:endParaRPr lang="zh-Hans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D393E-1328-7007-133A-77BDA2B12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652D1-D450-1262-024A-DEEF7E1CE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F02A9-5B69-43F2-A623-9ECD00EE50B7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368446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D4CEC-6ACA-94C2-CF1E-B862C5264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/>
              <a:t>Click to edit Master title style</a:t>
            </a:r>
            <a:endParaRPr lang="zh-Hans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7CA99-4D16-E3B9-24E0-4ABE31DC0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ans-HK"/>
              <a:t>Click to edit Master text styles</a:t>
            </a:r>
          </a:p>
          <a:p>
            <a:pPr lvl="1"/>
            <a:r>
              <a:rPr lang="en-US" altLang="zh-Hans-HK"/>
              <a:t>Second level</a:t>
            </a:r>
          </a:p>
          <a:p>
            <a:pPr lvl="2"/>
            <a:r>
              <a:rPr lang="en-US" altLang="zh-Hans-HK"/>
              <a:t>Third level</a:t>
            </a:r>
          </a:p>
          <a:p>
            <a:pPr lvl="3"/>
            <a:r>
              <a:rPr lang="en-US" altLang="zh-Hans-HK"/>
              <a:t>Fourth level</a:t>
            </a:r>
          </a:p>
          <a:p>
            <a:pPr lvl="4"/>
            <a:r>
              <a:rPr lang="en-US" altLang="zh-Hans-HK"/>
              <a:t>Fifth level</a:t>
            </a:r>
            <a:endParaRPr lang="zh-Hans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E0236-BB82-7D07-10B1-2B434B80A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8C33-DCDA-4674-B98B-3DCE3CD317EF}" type="datetime1">
              <a:rPr lang="zh-Hans-HK" altLang="en-US" smtClean="0"/>
              <a:t>16/5/2025</a:t>
            </a:fld>
            <a:endParaRPr lang="zh-Hans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02A6A-B697-396B-E283-0E07D21B8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6AF82-1913-9C5C-D968-C25D89089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F02A9-5B69-43F2-A623-9ECD00EE50B7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871636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AF365-5E85-A08F-598A-CC80CCEF5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Hans-HK"/>
              <a:t>Click to edit Master title style</a:t>
            </a:r>
            <a:endParaRPr lang="zh-Hans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A1BDC-9777-7085-E866-ECBD3F4ED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Hans-HK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4DE16-B271-6BD8-97BA-2F41D05F8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E747-4ABC-49E3-AD70-70641F9871B3}" type="datetime1">
              <a:rPr lang="zh-Hans-HK" altLang="en-US" smtClean="0"/>
              <a:t>16/5/2025</a:t>
            </a:fld>
            <a:endParaRPr lang="zh-Hans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523E9-63B2-E3E1-7A13-ABF74C4BD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A0D37-D6B9-7918-67B6-56555FE50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F02A9-5B69-43F2-A623-9ECD00EE50B7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511705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0CB28-3753-79B4-2CFB-B025E1D1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/>
              <a:t>Click to edit Master title style</a:t>
            </a:r>
            <a:endParaRPr lang="zh-Hans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5683F-D9E8-FA3D-F1E3-B8723E4735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Hans-HK"/>
              <a:t>Click to edit Master text styles</a:t>
            </a:r>
          </a:p>
          <a:p>
            <a:pPr lvl="1"/>
            <a:r>
              <a:rPr lang="en-US" altLang="zh-Hans-HK"/>
              <a:t>Second level</a:t>
            </a:r>
          </a:p>
          <a:p>
            <a:pPr lvl="2"/>
            <a:r>
              <a:rPr lang="en-US" altLang="zh-Hans-HK"/>
              <a:t>Third level</a:t>
            </a:r>
          </a:p>
          <a:p>
            <a:pPr lvl="3"/>
            <a:r>
              <a:rPr lang="en-US" altLang="zh-Hans-HK"/>
              <a:t>Fourth level</a:t>
            </a:r>
          </a:p>
          <a:p>
            <a:pPr lvl="4"/>
            <a:r>
              <a:rPr lang="en-US" altLang="zh-Hans-HK"/>
              <a:t>Fifth level</a:t>
            </a:r>
            <a:endParaRPr lang="zh-Hans-HK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5537A-7122-0D87-8D4F-BDF827702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Hans-HK"/>
              <a:t>Click to edit Master text styles</a:t>
            </a:r>
          </a:p>
          <a:p>
            <a:pPr lvl="1"/>
            <a:r>
              <a:rPr lang="en-US" altLang="zh-Hans-HK"/>
              <a:t>Second level</a:t>
            </a:r>
          </a:p>
          <a:p>
            <a:pPr lvl="2"/>
            <a:r>
              <a:rPr lang="en-US" altLang="zh-Hans-HK"/>
              <a:t>Third level</a:t>
            </a:r>
          </a:p>
          <a:p>
            <a:pPr lvl="3"/>
            <a:r>
              <a:rPr lang="en-US" altLang="zh-Hans-HK"/>
              <a:t>Fourth level</a:t>
            </a:r>
          </a:p>
          <a:p>
            <a:pPr lvl="4"/>
            <a:r>
              <a:rPr lang="en-US" altLang="zh-Hans-HK"/>
              <a:t>Fifth level</a:t>
            </a:r>
            <a:endParaRPr lang="zh-Hans-HK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3B0D6-DB84-FAC2-1FFA-00DD19A8F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7E726-A5E7-4A15-8DC0-C9542870DB06}" type="datetime1">
              <a:rPr lang="zh-Hans-HK" altLang="en-US" smtClean="0"/>
              <a:t>16/5/2025</a:t>
            </a:fld>
            <a:endParaRPr lang="zh-Hans-HK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DDC92-41AD-D20A-3542-FC526ECE5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77444-0B7B-6D66-8D12-AD6059CEF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F02A9-5B69-43F2-A623-9ECD00EE50B7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270168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280B2-448A-7685-6B51-C56338EA6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Hans-HK"/>
              <a:t>Click to edit Master title style</a:t>
            </a:r>
            <a:endParaRPr lang="zh-Hans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7E7E5-239D-B8A4-121E-B52E89D0F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ans-HK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118D6-79B1-C7A8-906C-F93567A09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Hans-HK"/>
              <a:t>Click to edit Master text styles</a:t>
            </a:r>
          </a:p>
          <a:p>
            <a:pPr lvl="1"/>
            <a:r>
              <a:rPr lang="en-US" altLang="zh-Hans-HK"/>
              <a:t>Second level</a:t>
            </a:r>
          </a:p>
          <a:p>
            <a:pPr lvl="2"/>
            <a:r>
              <a:rPr lang="en-US" altLang="zh-Hans-HK"/>
              <a:t>Third level</a:t>
            </a:r>
          </a:p>
          <a:p>
            <a:pPr lvl="3"/>
            <a:r>
              <a:rPr lang="en-US" altLang="zh-Hans-HK"/>
              <a:t>Fourth level</a:t>
            </a:r>
          </a:p>
          <a:p>
            <a:pPr lvl="4"/>
            <a:r>
              <a:rPr lang="en-US" altLang="zh-Hans-HK"/>
              <a:t>Fifth level</a:t>
            </a:r>
            <a:endParaRPr lang="zh-Hans-HK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21DA12-F52E-AF34-94E4-4364E4F94B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ans-HK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9B7159-313F-FCC6-A2FE-032313E7E4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Hans-HK"/>
              <a:t>Click to edit Master text styles</a:t>
            </a:r>
          </a:p>
          <a:p>
            <a:pPr lvl="1"/>
            <a:r>
              <a:rPr lang="en-US" altLang="zh-Hans-HK"/>
              <a:t>Second level</a:t>
            </a:r>
          </a:p>
          <a:p>
            <a:pPr lvl="2"/>
            <a:r>
              <a:rPr lang="en-US" altLang="zh-Hans-HK"/>
              <a:t>Third level</a:t>
            </a:r>
          </a:p>
          <a:p>
            <a:pPr lvl="3"/>
            <a:r>
              <a:rPr lang="en-US" altLang="zh-Hans-HK"/>
              <a:t>Fourth level</a:t>
            </a:r>
          </a:p>
          <a:p>
            <a:pPr lvl="4"/>
            <a:r>
              <a:rPr lang="en-US" altLang="zh-Hans-HK"/>
              <a:t>Fifth level</a:t>
            </a:r>
            <a:endParaRPr lang="zh-Hans-HK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9C0F83-A452-E839-BFA3-B062B39BD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BA09-D90A-4662-8369-E0F9EDFC9470}" type="datetime1">
              <a:rPr lang="zh-Hans-HK" altLang="en-US" smtClean="0"/>
              <a:t>16/5/2025</a:t>
            </a:fld>
            <a:endParaRPr lang="zh-Hans-HK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0DFD59-5330-BB9C-F4B6-686842BED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F70EA6-2A12-B6EF-EBFC-7C8CC5C91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F02A9-5B69-43F2-A623-9ECD00EE50B7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29016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B046A-CA7C-0F79-44B8-0B201FCDA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/>
              <a:t>Click to edit Master title style</a:t>
            </a:r>
            <a:endParaRPr lang="zh-Hans-HK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809F76-C95F-1120-3AAF-4A689EB76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59A1-A5D4-4B30-AB27-1C6EB754E6E6}" type="datetime1">
              <a:rPr lang="zh-Hans-HK" altLang="en-US" smtClean="0"/>
              <a:t>16/5/2025</a:t>
            </a:fld>
            <a:endParaRPr lang="zh-Hans-HK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BFF284-D6EB-1606-BCB1-2F17B6E0C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1F68D8-53A5-3EEE-F48D-3BE3C2574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F02A9-5B69-43F2-A623-9ECD00EE50B7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056750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81BCEC-9997-7984-C2FF-8724528D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B190-797E-4574-AA9B-3BB44FD2981B}" type="datetime1">
              <a:rPr lang="zh-Hans-HK" altLang="en-US" smtClean="0"/>
              <a:t>16/5/2025</a:t>
            </a:fld>
            <a:endParaRPr lang="zh-Hans-HK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546FF8-4451-ADDF-487C-773436B5F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7D3B1-40EE-A2B5-5999-D1AE49432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F02A9-5B69-43F2-A623-9ECD00EE50B7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275022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B2C4F-7380-63AB-06C2-1AC2A1517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Hans-HK"/>
              <a:t>Click to edit Master title style</a:t>
            </a:r>
            <a:endParaRPr lang="zh-Hans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314C3-7BD9-AC41-B3C7-DF68C924E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Hans-HK"/>
              <a:t>Click to edit Master text styles</a:t>
            </a:r>
          </a:p>
          <a:p>
            <a:pPr lvl="1"/>
            <a:r>
              <a:rPr lang="en-US" altLang="zh-Hans-HK"/>
              <a:t>Second level</a:t>
            </a:r>
          </a:p>
          <a:p>
            <a:pPr lvl="2"/>
            <a:r>
              <a:rPr lang="en-US" altLang="zh-Hans-HK"/>
              <a:t>Third level</a:t>
            </a:r>
          </a:p>
          <a:p>
            <a:pPr lvl="3"/>
            <a:r>
              <a:rPr lang="en-US" altLang="zh-Hans-HK"/>
              <a:t>Fourth level</a:t>
            </a:r>
          </a:p>
          <a:p>
            <a:pPr lvl="4"/>
            <a:r>
              <a:rPr lang="en-US" altLang="zh-Hans-HK"/>
              <a:t>Fifth level</a:t>
            </a:r>
            <a:endParaRPr lang="zh-Hans-HK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3CD86-5A62-43D6-021D-2F5314F55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ans-HK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09047-D0AF-7DBF-752B-F1F7697BD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0009A-6826-4ADB-A536-F7FBCD68F812}" type="datetime1">
              <a:rPr lang="zh-Hans-HK" altLang="en-US" smtClean="0"/>
              <a:t>16/5/2025</a:t>
            </a:fld>
            <a:endParaRPr lang="zh-Hans-HK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59D7B-B6AB-E6D3-849E-5CABE4E7C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2BBED-C4F5-5795-7EC4-7884DBD63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F02A9-5B69-43F2-A623-9ECD00EE50B7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53149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32986-EE0A-C8A4-A8DF-D5AA20404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Hans-HK"/>
              <a:t>Click to edit Master title style</a:t>
            </a:r>
            <a:endParaRPr lang="zh-Hans-HK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AE87C9-AA1B-A919-B677-773DD4A350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ans-HK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F4102-EA74-3CD2-8F12-045D62021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ans-HK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B0BEE-44AC-F55C-6E51-3212639CC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543E-39E0-4F6B-819E-F0D23279452E}" type="datetime1">
              <a:rPr lang="zh-Hans-HK" altLang="en-US" smtClean="0"/>
              <a:t>16/5/2025</a:t>
            </a:fld>
            <a:endParaRPr lang="zh-Hans-HK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E1DC8-5F32-2737-8966-8A7F9FF9C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6F5B6-8767-1674-B571-A47D8904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F02A9-5B69-43F2-A623-9ECD00EE50B7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409175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B17FA0-7D29-CA1A-0AD2-DCBAEA7E0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ans-HK"/>
              <a:t>Click to edit Master title style</a:t>
            </a:r>
            <a:endParaRPr lang="zh-Hans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2470A-DA84-17DB-7325-325AA105E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Hans-HK"/>
              <a:t>Click to edit Master text styles</a:t>
            </a:r>
          </a:p>
          <a:p>
            <a:pPr lvl="1"/>
            <a:r>
              <a:rPr lang="en-US" altLang="zh-Hans-HK"/>
              <a:t>Second level</a:t>
            </a:r>
          </a:p>
          <a:p>
            <a:pPr lvl="2"/>
            <a:r>
              <a:rPr lang="en-US" altLang="zh-Hans-HK"/>
              <a:t>Third level</a:t>
            </a:r>
          </a:p>
          <a:p>
            <a:pPr lvl="3"/>
            <a:r>
              <a:rPr lang="en-US" altLang="zh-Hans-HK"/>
              <a:t>Fourth level</a:t>
            </a:r>
          </a:p>
          <a:p>
            <a:pPr lvl="4"/>
            <a:r>
              <a:rPr lang="en-US" altLang="zh-Hans-HK"/>
              <a:t>Fifth level</a:t>
            </a:r>
            <a:endParaRPr lang="zh-Hans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1B4DF-01AA-B6AB-8304-5330C35C90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C92A4D-11F0-4146-AA22-115DD47F69B3}" type="datetime1">
              <a:rPr lang="zh-Hans-HK" altLang="en-US" smtClean="0"/>
              <a:t>16/5/2025</a:t>
            </a:fld>
            <a:endParaRPr lang="zh-Hans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99143-5737-FC4B-9536-B323B72F51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Hans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3A9D6-6790-AB55-3D08-35A9D613E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AF02A9-5B69-43F2-A623-9ECD00EE50B7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532292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ans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A79EE-D72D-60E7-481B-052ED3822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921" y="268940"/>
            <a:ext cx="9144000" cy="1741675"/>
          </a:xfrm>
        </p:spPr>
        <p:txBody>
          <a:bodyPr/>
          <a:lstStyle/>
          <a:p>
            <a:r>
              <a:rPr lang="en-HK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Large-scale Spatiotemporal Kernel Density Visualization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8F43267-6084-E011-8D60-BAF0DF6D5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1" y="2595274"/>
            <a:ext cx="11572240" cy="2319625"/>
          </a:xfrm>
        </p:spPr>
        <p:txBody>
          <a:bodyPr>
            <a:normAutofit/>
          </a:bodyPr>
          <a:lstStyle/>
          <a:p>
            <a:r>
              <a:rPr lang="en-US" altLang="zh-HK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(Edison) Tsz Nam Chan</a:t>
            </a:r>
            <a:r>
              <a:rPr lang="en-US" altLang="zh-HK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Pak Lon Ip</a:t>
            </a:r>
            <a:r>
              <a:rPr lang="en-US" altLang="zh-HK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HK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Bojian</a:t>
            </a:r>
            <a:r>
              <a:rPr lang="en-US" altLang="zh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Zhu</a:t>
            </a:r>
            <a:r>
              <a:rPr lang="en-US" altLang="zh-HK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Leong Hou U</a:t>
            </a:r>
            <a:r>
              <a:rPr lang="en-US" altLang="zh-HK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altLang="zh-HK" sz="28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K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Dingming</a:t>
            </a:r>
            <a:r>
              <a:rPr lang="en-US" altLang="zh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Wu</a:t>
            </a:r>
            <a:r>
              <a:rPr lang="en-US" altLang="zh-HK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HK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Jianliang</a:t>
            </a:r>
            <a:r>
              <a:rPr lang="en-US" altLang="zh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Xu</a:t>
            </a:r>
            <a:r>
              <a:rPr lang="en-US" altLang="zh-HK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Christian S. Jensen</a:t>
            </a:r>
            <a:r>
              <a:rPr lang="en-US" altLang="zh-HK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HK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K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1</a:t>
            </a:r>
            <a:r>
              <a:rPr lang="en-US" altLang="zh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Shenzhen University        </a:t>
            </a:r>
            <a:r>
              <a:rPr lang="en-US" altLang="zh-HK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Macau</a:t>
            </a:r>
          </a:p>
          <a:p>
            <a:r>
              <a:rPr lang="en-US" altLang="zh-HK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Hong Kong Baptist University    </a:t>
            </a:r>
            <a:r>
              <a:rPr lang="en-US" altLang="zh-HK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Aalborg University</a:t>
            </a:r>
          </a:p>
        </p:txBody>
      </p:sp>
      <p:pic>
        <p:nvPicPr>
          <p:cNvPr id="5" name="Picture 2" descr="Hong Kong Baptist University – Say Yes To Breastfeeding">
            <a:extLst>
              <a:ext uri="{FF2B5EF4-FFF2-40B4-BE49-F238E27FC236}">
                <a16:creationId xmlns:a16="http://schemas.microsoft.com/office/drawing/2014/main" id="{7D06E30C-69F5-E6B6-E5E1-F5A987C0C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885" y="4914899"/>
            <a:ext cx="3610947" cy="1776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8EFDF5-A5A4-A110-B244-55C8446A7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535" y="5157556"/>
            <a:ext cx="1379797" cy="13774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EC2662-070F-AA11-2942-BDDB55F14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026" y="5106102"/>
            <a:ext cx="1428949" cy="142894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5E59EA0-253E-0F76-8C23-CEFFD6716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681" y="5025673"/>
            <a:ext cx="1714240" cy="156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90D26B-2218-DF29-10B6-B982FE78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F02A9-5B69-43F2-A623-9ECD00EE50B7}" type="slidenum">
              <a:rPr lang="zh-Hans-HK" altLang="en-US" smtClean="0"/>
              <a:t>1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010116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970E6-A86E-A7EA-E210-DC0DDB92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HK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Idea 1: From a Single Pixel to a Matrix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F3D4EE-4061-1BAB-C1F3-5628B4875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545251"/>
            <a:ext cx="5212080" cy="27219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3295B26B-093D-DFE9-CAB8-E466248DFB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8280" y="4448701"/>
                <a:ext cx="11932920" cy="19812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HK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HK" altLang="zh-HK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HK" altLang="zh-HK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HK" altLang="zh-HK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zh-HK" altLang="en-HK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𝔗</m:t>
                            </m:r>
                          </m:sub>
                        </m:sSub>
                      </m:sub>
                      <m:sup>
                        <m:d>
                          <m:dPr>
                            <m:ctrlPr>
                              <a:rPr lang="en-HK" altLang="zh-HK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HK" altLang="zh-HK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HK" altLang="zh-HK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HK" altLang="zh-HK" sz="2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𝐪</m:t>
                        </m:r>
                      </m:e>
                    </m:d>
                  </m:oMath>
                </a14:m>
                <a:r>
                  <a:rPr lang="zh-Hans-HK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HK" altLang="zh-Hans-HK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be computed in </a:t>
                </a:r>
                <a14:m>
                  <m:oMath xmlns:m="http://schemas.openxmlformats.org/officeDocument/2006/math">
                    <m:r>
                      <a:rPr lang="en-HK" altLang="zh-Hans-HK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HK" altLang="zh-Hans-HK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HK" altLang="zh-Hans-HK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HK" altLang="zh-Hans-HK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HK" altLang="zh-Hans-HK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HK" altLang="zh-Hans-HK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+|</m:t>
                    </m:r>
                    <m:sSub>
                      <m:sSubPr>
                        <m:ctrlPr>
                          <a:rPr lang="en-HK" altLang="zh-HK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HK" altLang="zh-HK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zh-HK" altLang="en-HK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𝔗</m:t>
                        </m:r>
                      </m:sub>
                    </m:sSub>
                    <m:r>
                      <a:rPr lang="en-HK" altLang="zh-Hans-HK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|))</m:t>
                    </m:r>
                  </m:oMath>
                </a14:m>
                <a:r>
                  <a:rPr lang="zh-Hans-HK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HK" altLang="zh-Hans-HK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for all pixels </a:t>
                </a:r>
                <a14:m>
                  <m:oMath xmlns:m="http://schemas.openxmlformats.org/officeDocument/2006/math">
                    <m:r>
                      <a:rPr lang="en-HK" altLang="zh-HK" sz="2400" b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𝐪</m:t>
                    </m:r>
                  </m:oMath>
                </a14:m>
                <a:r>
                  <a:rPr lang="en-HK" altLang="zh-Hans-HK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altLang="zh-HK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HK" altLang="zh-HK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zh-HK" altLang="en-HK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𝔗</m:t>
                        </m:r>
                      </m:sub>
                    </m:sSub>
                  </m:oMath>
                </a14:m>
                <a:r>
                  <a:rPr lang="en-HK" altLang="zh-Hans-HK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</a:t>
                </a:r>
              </a:p>
              <a:p>
                <a:endParaRPr lang="en-HK" altLang="zh-Hans-HK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HK" altLang="zh-Hans-HK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HK" altLang="zh-Hans-HK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Why? Please refer to our solution SLAM (in SIGMOD 2022).</a:t>
                </a:r>
                <a:endParaRPr lang="zh-Hans-HK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3295B26B-093D-DFE9-CAB8-E466248DFB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8280" y="4448701"/>
                <a:ext cx="11932920" cy="1981200"/>
              </a:xfrm>
              <a:blipFill>
                <a:blip r:embed="rId4"/>
                <a:stretch>
                  <a:fillRect l="-664" t="-615" b="-3692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CDE217F-75A9-B0C9-CB88-34CF3C5DCBFB}"/>
              </a:ext>
            </a:extLst>
          </p:cNvPr>
          <p:cNvSpPr txBox="1"/>
          <p:nvPr/>
        </p:nvSpPr>
        <p:spPr>
          <a:xfrm>
            <a:off x="0" y="6611403"/>
            <a:ext cx="996950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Hans-HK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HK" altLang="zh-Hans-HK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Hans-HK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HK" altLang="zh-Hans-HK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Hans-HK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Chan, L</a:t>
            </a:r>
            <a:r>
              <a:rPr lang="en-HK" altLang="zh-Hans-HK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Hans-HK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en-HK" altLang="zh-Hans-HK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Hans-HK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U, B</a:t>
            </a:r>
            <a:r>
              <a:rPr lang="en-HK" altLang="zh-Hans-HK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Hans-HK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Choi, J</a:t>
            </a:r>
            <a:r>
              <a:rPr lang="en-HK" altLang="zh-Hans-HK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Hans-HK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Xu: SLAM: Efficient Sweep Line Algorithms for Kernel Density Visualization</a:t>
            </a:r>
            <a:r>
              <a:rPr lang="en-HK" altLang="zh-Hans-HK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Hans-HK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SIGMOD 2022, pages 2120-2134</a:t>
            </a:r>
            <a:r>
              <a:rPr lang="en-HK" altLang="zh-Hans-HK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Hans-HK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3FF66C-24AE-20C1-FAAF-902F3A815196}"/>
                  </a:ext>
                </a:extLst>
              </p:cNvPr>
              <p:cNvSpPr txBox="1"/>
              <p:nvPr/>
            </p:nvSpPr>
            <p:spPr>
              <a:xfrm>
                <a:off x="2462530" y="5025470"/>
                <a:ext cx="4236720" cy="8276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H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HK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HK" altLang="zh-H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altLang="zh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zh-HK" altLang="en-H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𝔗</m:t>
                              </m:r>
                            </m:sub>
                          </m:sSub>
                        </m:sub>
                        <m:sup>
                          <m:d>
                            <m:dPr>
                              <m:ctrlPr>
                                <a:rPr lang="en-HK" altLang="zh-H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HK" altLang="zh-H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HK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HK" altLang="zh-HK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𝐪</m:t>
                          </m:r>
                        </m:e>
                      </m:d>
                      <m:r>
                        <a:rPr lang="en-HK" altLang="zh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HK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HK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brk m:alnAt="7"/>
                            </m:rPr>
                            <a:rPr lang="en-HK" altLang="zh-HK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𝐩</m:t>
                          </m:r>
                          <m:r>
                            <m:rPr>
                              <m:brk m:alnAt="7"/>
                            </m:rPr>
                            <a:rPr lang="en-HK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HK" altLang="zh-H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altLang="zh-H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HK" altLang="zh-HK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𝐩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HK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HK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HK" altLang="zh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altLang="zh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zh-HK" altLang="en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𝔗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n-HK" altLang="zh-H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HK" altLang="zh-H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HK" altLang="zh-HK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𝐩</m:t>
                              </m:r>
                            </m:sub>
                            <m:sup>
                              <m:r>
                                <a:rPr lang="en-HK" altLang="zh-H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HK" altLang="zh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HK" altLang="zh-HK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space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HK" altLang="zh-H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HK" altLang="zh-HK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HK" altLang="zh-HK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zh-HK" altLang="en-HK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bSup>
                          <m:d>
                            <m:dPr>
                              <m:ctrlPr>
                                <a:rPr lang="en-US" altLang="zh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𝐪</m:t>
                              </m:r>
                              <m:r>
                                <a:rPr lang="en-US" altLang="zh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HK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𝐩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Hans-HK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3FF66C-24AE-20C1-FAAF-902F3A815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530" y="5025470"/>
                <a:ext cx="4236720" cy="8276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B2809-8D2F-3C70-A404-6BE2BB49D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F02A9-5B69-43F2-A623-9ECD00EE50B7}" type="slidenum">
              <a:rPr lang="zh-Hans-HK" altLang="en-US" smtClean="0"/>
              <a:t>10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794860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A0B3A-C1FB-4203-46F7-A170C5685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HK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Idea 2: Prefix Sets</a:t>
            </a:r>
            <a:endParaRPr lang="zh-Hans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45276E-EF24-7D93-9D05-A140A02C29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1800" y="1825625"/>
                <a:ext cx="5664200" cy="4351338"/>
              </a:xfrm>
            </p:spPr>
            <p:txBody>
              <a:bodyPr/>
              <a:lstStyle/>
              <a:p>
                <a:r>
                  <a:rPr lang="en-HK" altLang="zh-Hans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Once we have the statistical matrices for the prefix sets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HK" altLang="zh-Hans-HK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HK" altLang="zh-Hans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acc>
                    <m:r>
                      <a:rPr lang="en-HK" altLang="zh-Hans-HK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HK" altLang="zh-Hans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ℒ</m:t>
                    </m:r>
                    <m:r>
                      <a:rPr lang="en-HK" altLang="zh-Hans-HK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Hans-HK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HK" altLang="zh-Hans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HK" altLang="zh-Hans-HK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HK" altLang="zh-Hans-HK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acc>
                    <m:r>
                      <a:rPr lang="en-HK" altLang="zh-Hans-HK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zh-Hans-HK" altLang="en-HK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𝒰</m:t>
                    </m:r>
                    <m:r>
                      <a:rPr lang="en-HK" altLang="zh-Hans-HK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HK" altLang="zh-Hans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can use </a:t>
                </a:r>
                <a14:m>
                  <m:oMath xmlns:m="http://schemas.openxmlformats.org/officeDocument/2006/math">
                    <m:r>
                      <a:rPr lang="en-HK" altLang="zh-Hans-HK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HK" altLang="zh-Hans-HK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HK" altLang="zh-Hans-HK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𝑋𝑌</m:t>
                    </m:r>
                    <m:r>
                      <a:rPr lang="en-HK" altLang="zh-Hans-HK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HK" altLang="zh-Hans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time to obtain:</a:t>
                </a:r>
              </a:p>
              <a:p>
                <a:endParaRPr lang="zh-Hans-HK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45276E-EF24-7D93-9D05-A140A02C29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800" y="1825625"/>
                <a:ext cx="5664200" cy="4351338"/>
              </a:xfrm>
              <a:blipFill>
                <a:blip r:embed="rId2"/>
                <a:stretch>
                  <a:fillRect l="-1938" t="-2381" r="-3767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48955E9-9811-66C4-41E4-A0FD61C9B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657" y="1562100"/>
            <a:ext cx="4899307" cy="42735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1D310B-EDB5-6928-1B88-2E8BABC6FDCA}"/>
                  </a:ext>
                </a:extLst>
              </p:cNvPr>
              <p:cNvSpPr txBox="1"/>
              <p:nvPr/>
            </p:nvSpPr>
            <p:spPr>
              <a:xfrm>
                <a:off x="939799" y="3115516"/>
                <a:ext cx="4533901" cy="6269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Hans-HK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HK" altLang="zh-Hans-HK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Hans-HK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altLang="zh-Hans-HK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zh-Hans-HK" altLang="en-US" sz="2400" i="1" smtClean="0">
                                  <a:latin typeface="Cambria Math" panose="02040503050406030204" pitchFamily="18" charset="0"/>
                                </a:rPr>
                                <m:t>𝔗</m:t>
                              </m:r>
                            </m:sub>
                          </m:sSub>
                        </m:sub>
                        <m:sup>
                          <m:d>
                            <m:dPr>
                              <m:ctrlPr>
                                <a:rPr lang="en-HK" altLang="zh-Hans-HK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HK" altLang="zh-Hans-HK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HK" altLang="zh-Hans-HK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HK" altLang="zh-Hans-HK" sz="2400" b="1" i="0" smtClean="0"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HK" altLang="zh-Hans-HK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Hans-HK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HK" altLang="zh-Hans-HK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HK" altLang="zh-Hans-HK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HK" altLang="zh-Hans-HK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</m:acc>
                          <m:r>
                            <a:rPr lang="en-HK" altLang="zh-Hans-HK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zh-Hans-HK" altLang="en-HK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𝒰</m:t>
                          </m:r>
                          <m:r>
                            <a:rPr lang="en-HK" altLang="zh-Hans-HK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  <m:sup>
                          <m:d>
                            <m:dPr>
                              <m:ctrlPr>
                                <a:rPr lang="en-HK" altLang="zh-Hans-HK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HK" altLang="zh-Hans-HK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HK" altLang="zh-Hans-HK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HK" altLang="zh-Hans-HK" sz="2400" b="1"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HK" altLang="zh-Hans-HK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Hans-HK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HK" altLang="zh-Hans-HK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HK" altLang="zh-Hans-HK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HK" altLang="zh-Hans-HK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</m:acc>
                          <m:r>
                            <a:rPr lang="en-HK" altLang="zh-Hans-HK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HK" altLang="zh-Hans-HK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  <m:r>
                            <a:rPr lang="en-HK" altLang="zh-Hans-HK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  <m:sup>
                          <m:d>
                            <m:dPr>
                              <m:ctrlPr>
                                <a:rPr lang="en-HK" altLang="zh-Hans-HK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HK" altLang="zh-Hans-HK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HK" altLang="zh-Hans-HK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HK" altLang="zh-Hans-HK" sz="2400" b="1"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</m:oMath>
                  </m:oMathPara>
                </a14:m>
                <a:endParaRPr lang="zh-Hans-HK" alt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1D310B-EDB5-6928-1B88-2E8BABC6F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99" y="3115516"/>
                <a:ext cx="4533901" cy="6269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19FADC-EC4D-BEA2-6601-8F30D75BA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F02A9-5B69-43F2-A623-9ECD00EE50B7}" type="slidenum">
              <a:rPr lang="zh-Hans-HK" altLang="en-US" smtClean="0"/>
              <a:t>11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57526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0A9CA-4381-E64C-6D1F-C37A37B1A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975" y="282575"/>
            <a:ext cx="10560050" cy="1325563"/>
          </a:xfrm>
        </p:spPr>
        <p:txBody>
          <a:bodyPr/>
          <a:lstStyle/>
          <a:p>
            <a:pPr algn="ctr"/>
            <a:r>
              <a:rPr lang="en-HK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Idea 3: Computing Statistical Matrices of Prefix Sets is Fast!</a:t>
            </a:r>
            <a:endParaRPr lang="zh-Hans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65D16F-452A-F098-C8F8-99EB7E15BB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6100" y="5575449"/>
                <a:ext cx="11474450" cy="999976"/>
              </a:xfrm>
            </p:spPr>
            <p:txBody>
              <a:bodyPr/>
              <a:lstStyle/>
              <a:p>
                <a:r>
                  <a:rPr lang="en-HK" altLang="zh-Hans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</a:t>
                </a:r>
                <a14:m>
                  <m:oMath xmlns:m="http://schemas.openxmlformats.org/officeDocument/2006/math">
                    <m:r>
                      <a:rPr lang="en-HK" altLang="zh-Hans-HK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r>
                  <a:rPr lang="zh-Hans-HK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HK" altLang="zh-Hans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arbitrary timestamps. Maintaining the statistical matrices for </a:t>
                </a:r>
                <a14:m>
                  <m:oMath xmlns:m="http://schemas.openxmlformats.org/officeDocument/2006/math">
                    <m:r>
                      <a:rPr lang="en-HK" altLang="zh-Hans-HK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r>
                  <a:rPr lang="en-HK" altLang="zh-Hans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timestamps takes </a:t>
                </a:r>
                <a14:m>
                  <m:oMath xmlns:m="http://schemas.openxmlformats.org/officeDocument/2006/math">
                    <m:r>
                      <a:rPr lang="en-HK" altLang="zh-Hans-HK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HK" altLang="zh-Hans-HK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HK" altLang="zh-Hans-HK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𝑋𝑌𝐿</m:t>
                    </m:r>
                    <m:r>
                      <a:rPr lang="en-HK" altLang="zh-Hans-HK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HK" altLang="zh-Hans-HK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𝑌𝑛</m:t>
                    </m:r>
                    <m:r>
                      <a:rPr lang="en-HK" altLang="zh-Hans-HK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Hans-HK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HK" altLang="zh-Hans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time. Why? (Refer to our paper.)</a:t>
                </a:r>
                <a:endParaRPr lang="zh-Hans-HK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65D16F-452A-F098-C8F8-99EB7E15BB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6100" y="5575449"/>
                <a:ext cx="11474450" cy="999976"/>
              </a:xfrm>
              <a:blipFill>
                <a:blip r:embed="rId2"/>
                <a:stretch>
                  <a:fillRect l="-956" t="-10976" b="-3049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2EC6666-96D4-D262-89B1-8B976ED40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2050181"/>
            <a:ext cx="5930898" cy="335136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8D275-D677-3AE8-4F1F-FC964902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F02A9-5B69-43F2-A623-9ECD00EE50B7}" type="slidenum">
              <a:rPr lang="zh-Hans-HK" altLang="en-US" smtClean="0"/>
              <a:t>12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698031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034BE-ADC3-E489-5764-F52B29D6B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850" y="339725"/>
            <a:ext cx="11906250" cy="1325563"/>
          </a:xfrm>
        </p:spPr>
        <p:txBody>
          <a:bodyPr/>
          <a:lstStyle/>
          <a:p>
            <a:r>
              <a:rPr lang="en-HK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PREFIX for STKDV with an On-the-fly Timestamp 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06116B-33B5-60B7-6824-3CF3C8BB9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432" y="1665288"/>
            <a:ext cx="5597668" cy="312277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D1065CF0-B05D-AC8B-FCF3-9393C821BF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6850" y="2036498"/>
                <a:ext cx="5968626" cy="2799552"/>
              </a:xfrm>
            </p:spPr>
            <p:txBody>
              <a:bodyPr>
                <a:normAutofit/>
              </a:bodyPr>
              <a:lstStyle/>
              <a:p>
                <a:r>
                  <a:rPr lang="en-HK" altLang="zh-Hans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altLang="zh-HK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HK" altLang="zh-HK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zh-HK" altLang="en-HK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𝔗</m:t>
                        </m:r>
                      </m:sub>
                    </m:sSub>
                  </m:oMath>
                </a14:m>
                <a:r>
                  <a:rPr lang="zh-Hans-HK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HK" altLang="zh-Hans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be </a:t>
                </a:r>
                <a14:m>
                  <m:oMath xmlns:m="http://schemas.openxmlformats.org/officeDocument/2006/math">
                    <m:r>
                      <a:rPr lang="en-HK" altLang="zh-HK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HK" altLang="zh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HK" altLang="zh-H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HK" altLang="zh-H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HK" altLang="zh-H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HK" altLang="zh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HK" altLang="zh-Hans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Core idea 1.</a:t>
                </a:r>
              </a:p>
              <a:p>
                <a:endParaRPr lang="en-HK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HK" altLang="zh-Hans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H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HK" altLang="zh-H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HK" altLang="zh-H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HK" altLang="zh-H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HK" altLang="zh-HK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altLang="zh-HK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HK" altLang="zh-HK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sub>
                      <m:sup>
                        <m:d>
                          <m:dPr>
                            <m:ctrlPr>
                              <a:rPr lang="en-HK" altLang="zh-H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HK" altLang="zh-H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HK" altLang="zh-H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HK" altLang="zh-HK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𝐪</m:t>
                        </m:r>
                      </m:e>
                    </m:d>
                  </m:oMath>
                </a14:m>
                <a:r>
                  <a:rPr lang="zh-Hans-HK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HK" altLang="zh-Hans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all pixels </a:t>
                </a:r>
                <a14:m>
                  <m:oMath xmlns:m="http://schemas.openxmlformats.org/officeDocument/2006/math">
                    <m:r>
                      <a:rPr lang="en-HK" altLang="zh-HK" b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𝐪</m:t>
                    </m:r>
                  </m:oMath>
                </a14:m>
                <a:r>
                  <a:rPr lang="zh-Hans-HK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HK" altLang="zh-Hans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14:m>
                  <m:oMath xmlns:m="http://schemas.openxmlformats.org/officeDocument/2006/math">
                    <m:r>
                      <a:rPr lang="en-HK" altLang="zh-Hans-HK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HK" altLang="zh-Hans-HK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HK" altLang="zh-Hans-HK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HK" altLang="zh-Hans-HK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HK" altLang="zh-Hans-HK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HK" altLang="zh-Hans-HK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HK" altLang="zh-Hans-HK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HK" altLang="zh-Hans-HK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zh-Hans-HK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HK" altLang="zh-Hans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</a:t>
                </a:r>
                <a:r>
                  <a:rPr lang="en-HK" altLang="zh-Hans-HK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</a:t>
                </a:r>
                <a:endParaRPr lang="zh-Hans-HK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D1065CF0-B05D-AC8B-FCF3-9393C821BF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6850" y="2036498"/>
                <a:ext cx="5968626" cy="2799552"/>
              </a:xfrm>
              <a:blipFill>
                <a:blip r:embed="rId3"/>
                <a:stretch>
                  <a:fillRect l="-1839" t="-3704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6D1538-D4C0-86EB-2A0E-0EAD23363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F02A9-5B69-43F2-A623-9ECD00EE50B7}" type="slidenum">
              <a:rPr lang="zh-Hans-HK" altLang="en-US" smtClean="0"/>
              <a:t>13</a:t>
            </a:fld>
            <a:endParaRPr lang="zh-Hans-HK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423CD7-1F15-F000-DAA2-ACEC0253AFB8}"/>
                  </a:ext>
                </a:extLst>
              </p:cNvPr>
              <p:cNvSpPr txBox="1"/>
              <p:nvPr/>
            </p:nvSpPr>
            <p:spPr>
              <a:xfrm>
                <a:off x="3370465" y="5235697"/>
                <a:ext cx="491964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HK" altLang="zh-Hans-HK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time complexity of PREFIX is </a:t>
                </a:r>
                <a14:m>
                  <m:oMath xmlns:m="http://schemas.openxmlformats.org/officeDocument/2006/math">
                    <m:r>
                      <a:rPr lang="en-HK" altLang="zh-Hans-HK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HK" altLang="zh-Hans-HK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HK" altLang="zh-Hans-HK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HK" altLang="zh-Hans-HK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HK" altLang="zh-Hans-HK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HK" altLang="zh-Hans-HK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HK" altLang="zh-Hans-HK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HK" altLang="zh-Hans-HK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en-HK" altLang="zh-Hans-HK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HK" altLang="zh-Hans-HK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</a:t>
                </a:r>
                <a:endParaRPr lang="zh-Hans-HK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423CD7-1F15-F000-DAA2-ACEC0253A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0465" y="5235697"/>
                <a:ext cx="4919647" cy="954107"/>
              </a:xfrm>
              <a:prstGeom prst="rect">
                <a:avLst/>
              </a:prstGeom>
              <a:blipFill>
                <a:blip r:embed="rId4"/>
                <a:stretch>
                  <a:fillRect l="-2602" t="-7051" r="-496" b="-17308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EDD5418D-7C44-DA8E-253B-DB675F989D6E}"/>
              </a:ext>
            </a:extLst>
          </p:cNvPr>
          <p:cNvSpPr/>
          <p:nvPr/>
        </p:nvSpPr>
        <p:spPr>
          <a:xfrm>
            <a:off x="3370464" y="5229765"/>
            <a:ext cx="4856895" cy="10273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060190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71526-14D4-B0AC-7363-A5C06F451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371475"/>
            <a:ext cx="11017250" cy="1325563"/>
          </a:xfrm>
        </p:spPr>
        <p:txBody>
          <a:bodyPr/>
          <a:lstStyle/>
          <a:p>
            <a:r>
              <a:rPr lang="en-HK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PREFIX for STKDV with Multiple Timestamps</a:t>
            </a:r>
            <a:endParaRPr lang="zh-Hans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6B6924C-9059-F5D5-0140-571BCFEE2F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42" y="1985645"/>
                <a:ext cx="6027558" cy="4351338"/>
              </a:xfrm>
            </p:spPr>
            <p:txBody>
              <a:bodyPr/>
              <a:lstStyle/>
              <a:p>
                <a:r>
                  <a:rPr lang="en-HK" altLang="zh-Hans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Computing the statistical matrices for all </a:t>
                </a:r>
                <a14:m>
                  <m:oMath xmlns:m="http://schemas.openxmlformats.org/officeDocument/2006/math">
                    <m:r>
                      <a:rPr lang="en-HK" altLang="zh-Hans-HK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HK" altLang="zh-Hans-HK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HK" altLang="zh-Hans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prefix sets is </a:t>
                </a:r>
                <a14:m>
                  <m:oMath xmlns:m="http://schemas.openxmlformats.org/officeDocument/2006/math">
                    <m:r>
                      <a:rPr lang="en-HK" altLang="zh-Hans-HK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HK" altLang="zh-Hans-HK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HK" altLang="zh-Hans-HK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𝑋𝑌𝑇</m:t>
                    </m:r>
                    <m:r>
                      <a:rPr lang="en-HK" altLang="zh-Hans-HK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HK" altLang="zh-Hans-HK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𝑌𝑛</m:t>
                    </m:r>
                    <m:r>
                      <a:rPr lang="en-HK" altLang="zh-Hans-HK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Hans-HK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HK" altLang="zh-Hans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(by setting </a:t>
                </a:r>
                <a14:m>
                  <m:oMath xmlns:m="http://schemas.openxmlformats.org/officeDocument/2006/math">
                    <m:r>
                      <a:rPr lang="en-HK" altLang="zh-Hans-HK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HK" altLang="zh-Hans-HK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HK" altLang="zh-Hans-HK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zh-Hans-HK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HK" altLang="zh-Hans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Core idea 3).</a:t>
                </a:r>
              </a:p>
              <a:p>
                <a:endParaRPr lang="en-HK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HK" altLang="zh-Hans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there are </a:t>
                </a:r>
                <a14:m>
                  <m:oMath xmlns:m="http://schemas.openxmlformats.org/officeDocument/2006/math">
                    <m:r>
                      <a:rPr lang="en-HK" altLang="zh-Hans-HK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HK" altLang="zh-Hans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windows, we can 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HK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HK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HK" altLang="zh-H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HK" altLang="zh-HK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altLang="zh-HK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HK" altLang="zh-HK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sub>
                      <m:sup>
                        <m:d>
                          <m:dPr>
                            <m:ctrlPr>
                              <a:rPr lang="en-HK" altLang="zh-H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HK" altLang="zh-H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HK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HK" altLang="zh-HK" b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𝐪</m:t>
                        </m:r>
                      </m:e>
                    </m:d>
                  </m:oMath>
                </a14:m>
                <a:r>
                  <a:rPr lang="zh-Hans-HK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HK" altLang="zh-Hans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all pixels </a:t>
                </a:r>
                <a14:m>
                  <m:oMath xmlns:m="http://schemas.openxmlformats.org/officeDocument/2006/math">
                    <m:r>
                      <a:rPr lang="en-HK" altLang="zh-HK" b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𝐪</m:t>
                    </m:r>
                  </m:oMath>
                </a14:m>
                <a:r>
                  <a:rPr lang="zh-Hans-HK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HK" altLang="zh-Hans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14:m>
                  <m:oMath xmlns:m="http://schemas.openxmlformats.org/officeDocument/2006/math">
                    <m:r>
                      <a:rPr lang="en-HK" altLang="zh-Hans-HK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HK" altLang="zh-Hans-HK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HK" altLang="zh-Hans-HK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𝑋𝑌𝑇</m:t>
                    </m:r>
                    <m:r>
                      <a:rPr lang="en-HK" altLang="zh-Hans-HK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Hans-HK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HK" altLang="zh-Hans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time. (based on Core idea 2).</a:t>
                </a:r>
                <a:endParaRPr lang="en-HK" altLang="zh-Hans-HK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Hans-HK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6B6924C-9059-F5D5-0140-571BCFEE2F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42" y="1985645"/>
                <a:ext cx="6027558" cy="4351338"/>
              </a:xfrm>
              <a:blipFill>
                <a:blip r:embed="rId2"/>
                <a:stretch>
                  <a:fillRect l="-1820" t="-2521" r="-3438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3803AE94-7651-9290-0F67-04279735E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33245"/>
            <a:ext cx="6053685" cy="372078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E1F6D5-0356-A10D-F644-F38B153CC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F02A9-5B69-43F2-A623-9ECD00EE50B7}" type="slidenum">
              <a:rPr lang="zh-Hans-HK" altLang="en-US" smtClean="0"/>
              <a:t>14</a:t>
            </a:fld>
            <a:endParaRPr lang="zh-Hans-HK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1D3DD77-F24B-091D-7C0C-3C12B41B43A6}"/>
                  </a:ext>
                </a:extLst>
              </p:cNvPr>
              <p:cNvSpPr txBox="1"/>
              <p:nvPr/>
            </p:nvSpPr>
            <p:spPr>
              <a:xfrm>
                <a:off x="3182206" y="5696166"/>
                <a:ext cx="491964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HK" altLang="zh-Hans-HK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time complexity of PREFIX is </a:t>
                </a:r>
                <a14:m>
                  <m:oMath xmlns:m="http://schemas.openxmlformats.org/officeDocument/2006/math">
                    <m:r>
                      <a:rPr lang="en-HK" altLang="zh-Hans-HK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HK" altLang="zh-Hans-HK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HK" altLang="zh-Hans-HK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𝑋𝑌𝑇</m:t>
                    </m:r>
                    <m:r>
                      <a:rPr lang="en-HK" altLang="zh-Hans-HK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HK" altLang="zh-Hans-HK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𝑌𝑛</m:t>
                    </m:r>
                    <m:r>
                      <a:rPr lang="en-HK" altLang="zh-Hans-HK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HK" altLang="zh-Hans-HK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HK" altLang="zh-Hans-HK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</a:t>
                </a:r>
                <a:endParaRPr lang="zh-Hans-HK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1D3DD77-F24B-091D-7C0C-3C12B41B4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206" y="5696166"/>
                <a:ext cx="4919647" cy="954107"/>
              </a:xfrm>
              <a:prstGeom prst="rect">
                <a:avLst/>
              </a:prstGeom>
              <a:blipFill>
                <a:blip r:embed="rId4"/>
                <a:stretch>
                  <a:fillRect l="-2478" t="-6369" r="-2850" b="-16561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6004EF9E-DB60-CFDA-2D73-8F07E53AE53B}"/>
              </a:ext>
            </a:extLst>
          </p:cNvPr>
          <p:cNvSpPr/>
          <p:nvPr/>
        </p:nvSpPr>
        <p:spPr>
          <a:xfrm>
            <a:off x="3182205" y="5690234"/>
            <a:ext cx="4856895" cy="10273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294784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FE3DD-7487-EA55-48BE-E1944237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040" y="144780"/>
            <a:ext cx="10515600" cy="1325563"/>
          </a:xfrm>
        </p:spPr>
        <p:txBody>
          <a:bodyPr/>
          <a:lstStyle/>
          <a:p>
            <a:pPr algn="ctr"/>
            <a:r>
              <a:rPr lang="en-HK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Experiments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FA1AA4-9C8C-B04D-9FA3-CB33EEDEE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361" y="1337664"/>
            <a:ext cx="4860339" cy="16751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721F26-BE10-6E77-BD8C-EB1A6C986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" y="3089536"/>
            <a:ext cx="10652760" cy="19013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E73D02-89C1-6D95-5C68-282F074B5A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" y="4990909"/>
            <a:ext cx="10652760" cy="186709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D790DA-A751-9A31-58CC-0550779D6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31AF02A9-5B69-43F2-A623-9ECD00EE50B7}" type="slidenum">
              <a:rPr lang="zh-Hans-HK" altLang="en-US" smtClean="0"/>
              <a:t>15</a:t>
            </a:fld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693907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83404-0308-B25B-03E5-9052042A1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HK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51414-FAF9-7484-ED64-0B28106B4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91750" cy="4351338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efficient algorithms for other operations of spatiotemporal analysis, including spatiotemporal K-function, spatiotemporal Moran’ I, and spatiotemporal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Getis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-Ord General G.</a:t>
            </a:r>
          </a:p>
          <a:p>
            <a:endParaRPr lang="en-US" altLang="zh-Hans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an efficient QGIS/ArcGIS plugin for supporting commonly used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of</a:t>
            </a:r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spatiotemporal analysis.</a:t>
            </a:r>
          </a:p>
          <a:p>
            <a:endParaRPr lang="en-US" altLang="zh-Hans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efficient python</a:t>
            </a:r>
            <a:r>
              <a:rPr lang="en-HK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packages for supporting commonly used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of</a:t>
            </a:r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spatiotemporal analysis.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A8A29-52F6-01EB-51BC-8B8ADB835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F02A9-5B69-43F2-A623-9ECD00EE50B7}" type="slidenum">
              <a:rPr lang="zh-Hans-HK" altLang="en-US" smtClean="0"/>
              <a:t>16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380475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303872-71B7-4C25-8F19-268FE08B2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" y="240076"/>
            <a:ext cx="11151765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Kernel Density Visualization (KDV)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8">
            <a:extLst>
              <a:ext uri="{FF2B5EF4-FFF2-40B4-BE49-F238E27FC236}">
                <a16:creationId xmlns:a16="http://schemas.microsoft.com/office/drawing/2014/main" id="{C68304A3-C428-4545-9A32-302352E77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556" y="1565639"/>
            <a:ext cx="2587942" cy="2217491"/>
          </a:xfrm>
          <a:prstGeom prst="rect">
            <a:avLst/>
          </a:prstGeom>
        </p:spPr>
      </p:pic>
      <p:pic>
        <p:nvPicPr>
          <p:cNvPr id="5" name="Picture 49">
            <a:extLst>
              <a:ext uri="{FF2B5EF4-FFF2-40B4-BE49-F238E27FC236}">
                <a16:creationId xmlns:a16="http://schemas.microsoft.com/office/drawing/2014/main" id="{67DF296E-9C8C-4CB7-A11D-12DB6DF32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479" y="1565937"/>
            <a:ext cx="2587942" cy="2219406"/>
          </a:xfrm>
          <a:prstGeom prst="rect">
            <a:avLst/>
          </a:prstGeom>
        </p:spPr>
      </p:pic>
      <p:sp>
        <p:nvSpPr>
          <p:cNvPr id="6" name="TextBox 50">
            <a:extLst>
              <a:ext uri="{FF2B5EF4-FFF2-40B4-BE49-F238E27FC236}">
                <a16:creationId xmlns:a16="http://schemas.microsoft.com/office/drawing/2014/main" id="{8DDF724E-3EDE-4DB7-8A04-02C7335773C3}"/>
              </a:ext>
            </a:extLst>
          </p:cNvPr>
          <p:cNvSpPr txBox="1"/>
          <p:nvPr/>
        </p:nvSpPr>
        <p:spPr>
          <a:xfrm>
            <a:off x="2660117" y="3783130"/>
            <a:ext cx="306045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Hong Kong COVID-19 cases</a:t>
            </a:r>
          </a:p>
        </p:txBody>
      </p:sp>
      <p:sp>
        <p:nvSpPr>
          <p:cNvPr id="7" name="TextBox 51">
            <a:extLst>
              <a:ext uri="{FF2B5EF4-FFF2-40B4-BE49-F238E27FC236}">
                <a16:creationId xmlns:a16="http://schemas.microsoft.com/office/drawing/2014/main" id="{D95CA1E5-3F48-4CC9-8809-C84A562A82DA}"/>
              </a:ext>
            </a:extLst>
          </p:cNvPr>
          <p:cNvSpPr txBox="1"/>
          <p:nvPr/>
        </p:nvSpPr>
        <p:spPr>
          <a:xfrm>
            <a:off x="5926884" y="3783130"/>
            <a:ext cx="31069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Hotspot map (based on KDV)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內容版面配置區 2">
                <a:extLst>
                  <a:ext uri="{FF2B5EF4-FFF2-40B4-BE49-F238E27FC236}">
                    <a16:creationId xmlns:a16="http://schemas.microsoft.com/office/drawing/2014/main" id="{A9EC5059-643E-4D6F-A9B8-BF299F161C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71756" y="3916864"/>
                <a:ext cx="10515600" cy="1943684"/>
              </a:xfrm>
            </p:spPr>
            <p:txBody>
              <a:bodyPr/>
              <a:lstStyle/>
              <a:p>
                <a:endParaRPr lang="en-US" altLang="zh-H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location of each COVID-19 case is denoted by the yellow point.</a:t>
                </a:r>
              </a:p>
              <a:p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Goal: Color each pixel </a:t>
                </a:r>
                <a14:m>
                  <m:oMath xmlns:m="http://schemas.openxmlformats.org/officeDocument/2006/math">
                    <m:r>
                      <a:rPr lang="en-US" altLang="zh-HK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𝐪</m:t>
                    </m:r>
                  </m:oMath>
                </a14:m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based on the kernel density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H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ℱ</m:t>
                        </m:r>
                      </m:e>
                      <m:sub>
                        <m:r>
                          <a:rPr lang="en-US" altLang="zh-H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zh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HK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𝐪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HK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內容版面配置區 2">
                <a:extLst>
                  <a:ext uri="{FF2B5EF4-FFF2-40B4-BE49-F238E27FC236}">
                    <a16:creationId xmlns:a16="http://schemas.microsoft.com/office/drawing/2014/main" id="{A9EC5059-643E-4D6F-A9B8-BF299F161C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1756" y="3916864"/>
                <a:ext cx="10515600" cy="1943684"/>
              </a:xfrm>
              <a:blipFill>
                <a:blip r:embed="rId4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33">
                <a:extLst>
                  <a:ext uri="{FF2B5EF4-FFF2-40B4-BE49-F238E27FC236}">
                    <a16:creationId xmlns:a16="http://schemas.microsoft.com/office/drawing/2014/main" id="{78943695-8279-4E8E-B834-79F3479A5A57}"/>
                  </a:ext>
                </a:extLst>
              </p:cNvPr>
              <p:cNvSpPr txBox="1"/>
              <p:nvPr/>
            </p:nvSpPr>
            <p:spPr>
              <a:xfrm>
                <a:off x="3829851" y="5547212"/>
                <a:ext cx="3587264" cy="862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HK" sz="22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𝐩</m:t>
                          </m:r>
                          <m:r>
                            <m:rPr>
                              <m:brk m:alnAt="7"/>
                            </m:r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nary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altLang="zh-HK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HK" altLang="zh-HK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HK" altLang="zh-HK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space</m:t>
                          </m:r>
                        </m:sub>
                        <m:sup>
                          <m:r>
                            <a:rPr lang="en-HK" altLang="zh-HK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HK" altLang="zh-HK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altLang="zh-HK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HK" altLang="en-HK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sub>
                          </m:sSub>
                          <m:r>
                            <a:rPr lang="en-HK" altLang="zh-HK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HK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HK" sz="2400" b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𝐪</m:t>
                      </m:r>
                      <m:r>
                        <a:rPr lang="en-US" altLang="zh-HK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HK" sz="2400" b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𝐩</m:t>
                      </m:r>
                      <m:r>
                        <a:rPr lang="en-US" altLang="zh-HK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61" name="TextBox 33">
                <a:extLst>
                  <a:ext uri="{FF2B5EF4-FFF2-40B4-BE49-F238E27FC236}">
                    <a16:creationId xmlns:a16="http://schemas.microsoft.com/office/drawing/2014/main" id="{78943695-8279-4E8E-B834-79F3479A5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851" y="5547212"/>
                <a:ext cx="3587264" cy="8629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57CE1B-D615-B540-A7CF-EE1D5FF3F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F02A9-5B69-43F2-A623-9ECD00EE50B7}" type="slidenum">
              <a:rPr lang="zh-Hans-HK" altLang="en-US" smtClean="0"/>
              <a:t>2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849309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11B08E-E197-41E0-BAD3-B63A90BD4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Weakness of KDV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043139-1818-4DE3-A8E8-D6A69D74B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consider the occurrence time of each geographical event 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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99">
            <a:extLst>
              <a:ext uri="{FF2B5EF4-FFF2-40B4-BE49-F238E27FC236}">
                <a16:creationId xmlns:a16="http://schemas.microsoft.com/office/drawing/2014/main" id="{3209A881-C2CD-4037-BE92-30F6E2578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439" y="2286143"/>
            <a:ext cx="2074090" cy="1912122"/>
          </a:xfrm>
          <a:prstGeom prst="rect">
            <a:avLst/>
          </a:prstGeom>
        </p:spPr>
      </p:pic>
      <p:pic>
        <p:nvPicPr>
          <p:cNvPr id="5" name="Picture 100">
            <a:extLst>
              <a:ext uri="{FF2B5EF4-FFF2-40B4-BE49-F238E27FC236}">
                <a16:creationId xmlns:a16="http://schemas.microsoft.com/office/drawing/2014/main" id="{5104CF25-4691-4E0E-9F1D-3ABB427EB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544" y="4528350"/>
            <a:ext cx="2087986" cy="1924050"/>
          </a:xfrm>
          <a:prstGeom prst="rect">
            <a:avLst/>
          </a:prstGeom>
        </p:spPr>
      </p:pic>
      <p:pic>
        <p:nvPicPr>
          <p:cNvPr id="6" name="Picture 101">
            <a:extLst>
              <a:ext uri="{FF2B5EF4-FFF2-40B4-BE49-F238E27FC236}">
                <a16:creationId xmlns:a16="http://schemas.microsoft.com/office/drawing/2014/main" id="{1F9AA174-3F56-4B86-B4AA-39C36BB42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8455" y="4528350"/>
            <a:ext cx="2074090" cy="1912122"/>
          </a:xfrm>
          <a:prstGeom prst="rect">
            <a:avLst/>
          </a:prstGeom>
        </p:spPr>
      </p:pic>
      <p:pic>
        <p:nvPicPr>
          <p:cNvPr id="7" name="Picture 102">
            <a:extLst>
              <a:ext uri="{FF2B5EF4-FFF2-40B4-BE49-F238E27FC236}">
                <a16:creationId xmlns:a16="http://schemas.microsoft.com/office/drawing/2014/main" id="{CA0D3466-153D-4C6C-BFCD-E92199AD28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8455" y="2286143"/>
            <a:ext cx="2074090" cy="1912122"/>
          </a:xfrm>
          <a:prstGeom prst="rect">
            <a:avLst/>
          </a:prstGeom>
        </p:spPr>
      </p:pic>
      <p:pic>
        <p:nvPicPr>
          <p:cNvPr id="8" name="Picture 48">
            <a:extLst>
              <a:ext uri="{FF2B5EF4-FFF2-40B4-BE49-F238E27FC236}">
                <a16:creationId xmlns:a16="http://schemas.microsoft.com/office/drawing/2014/main" id="{AB787300-CA98-4F66-8D4A-A68790F813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338" y="3011632"/>
            <a:ext cx="2587942" cy="2217491"/>
          </a:xfrm>
          <a:prstGeom prst="rect">
            <a:avLst/>
          </a:prstGeom>
        </p:spPr>
      </p:pic>
      <p:pic>
        <p:nvPicPr>
          <p:cNvPr id="9" name="Picture 49">
            <a:extLst>
              <a:ext uri="{FF2B5EF4-FFF2-40B4-BE49-F238E27FC236}">
                <a16:creationId xmlns:a16="http://schemas.microsoft.com/office/drawing/2014/main" id="{C99E1D78-80DB-4D7C-B776-56A17F8F71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895" y="3033926"/>
            <a:ext cx="2587942" cy="2219406"/>
          </a:xfrm>
          <a:prstGeom prst="rect">
            <a:avLst/>
          </a:prstGeom>
        </p:spPr>
      </p:pic>
      <p:sp>
        <p:nvSpPr>
          <p:cNvPr id="10" name="TextBox 50">
            <a:extLst>
              <a:ext uri="{FF2B5EF4-FFF2-40B4-BE49-F238E27FC236}">
                <a16:creationId xmlns:a16="http://schemas.microsoft.com/office/drawing/2014/main" id="{2D4CBEE4-59BC-46E6-8900-74CA4CE68EA8}"/>
              </a:ext>
            </a:extLst>
          </p:cNvPr>
          <p:cNvSpPr txBox="1"/>
          <p:nvPr/>
        </p:nvSpPr>
        <p:spPr>
          <a:xfrm>
            <a:off x="231533" y="5251119"/>
            <a:ext cx="306045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Hong Kong COVID-19 cases</a:t>
            </a:r>
          </a:p>
        </p:txBody>
      </p:sp>
      <p:sp>
        <p:nvSpPr>
          <p:cNvPr id="11" name="TextBox 51">
            <a:extLst>
              <a:ext uri="{FF2B5EF4-FFF2-40B4-BE49-F238E27FC236}">
                <a16:creationId xmlns:a16="http://schemas.microsoft.com/office/drawing/2014/main" id="{8FBAB658-B108-4F16-8519-20FD663B5ACE}"/>
              </a:ext>
            </a:extLst>
          </p:cNvPr>
          <p:cNvSpPr txBox="1"/>
          <p:nvPr/>
        </p:nvSpPr>
        <p:spPr>
          <a:xfrm>
            <a:off x="3312666" y="5229123"/>
            <a:ext cx="31069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Hotspot map (based on KDV)</a:t>
            </a:r>
          </a:p>
        </p:txBody>
      </p:sp>
      <p:sp>
        <p:nvSpPr>
          <p:cNvPr id="12" name="TextBox 103">
            <a:extLst>
              <a:ext uri="{FF2B5EF4-FFF2-40B4-BE49-F238E27FC236}">
                <a16:creationId xmlns:a16="http://schemas.microsoft.com/office/drawing/2014/main" id="{E4171D97-34F4-42C9-B978-A3CFDA963482}"/>
              </a:ext>
            </a:extLst>
          </p:cNvPr>
          <p:cNvSpPr txBox="1"/>
          <p:nvPr/>
        </p:nvSpPr>
        <p:spPr>
          <a:xfrm>
            <a:off x="6810862" y="4143629"/>
            <a:ext cx="178826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9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August 2020</a:t>
            </a:r>
          </a:p>
        </p:txBody>
      </p:sp>
      <p:sp>
        <p:nvSpPr>
          <p:cNvPr id="13" name="TextBox 104">
            <a:extLst>
              <a:ext uri="{FF2B5EF4-FFF2-40B4-BE49-F238E27FC236}">
                <a16:creationId xmlns:a16="http://schemas.microsoft.com/office/drawing/2014/main" id="{0BEB507B-CDE4-466B-99A9-CC0DA4A3CC78}"/>
              </a:ext>
            </a:extLst>
          </p:cNvPr>
          <p:cNvSpPr txBox="1"/>
          <p:nvPr/>
        </p:nvSpPr>
        <p:spPr>
          <a:xfrm>
            <a:off x="8921602" y="4143629"/>
            <a:ext cx="204094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9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December 2020</a:t>
            </a:r>
          </a:p>
        </p:txBody>
      </p:sp>
      <p:sp>
        <p:nvSpPr>
          <p:cNvPr id="14" name="TextBox 105">
            <a:extLst>
              <a:ext uri="{FF2B5EF4-FFF2-40B4-BE49-F238E27FC236}">
                <a16:creationId xmlns:a16="http://schemas.microsoft.com/office/drawing/2014/main" id="{8B6C9127-2C65-4572-940D-9A807D5E4EAD}"/>
              </a:ext>
            </a:extLst>
          </p:cNvPr>
          <p:cNvSpPr txBox="1"/>
          <p:nvPr/>
        </p:nvSpPr>
        <p:spPr>
          <a:xfrm>
            <a:off x="6713529" y="6385836"/>
            <a:ext cx="204414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r>
              <a:rPr lang="en-US" sz="19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February 2021</a:t>
            </a:r>
          </a:p>
        </p:txBody>
      </p:sp>
      <p:sp>
        <p:nvSpPr>
          <p:cNvPr id="15" name="TextBox 106">
            <a:extLst>
              <a:ext uri="{FF2B5EF4-FFF2-40B4-BE49-F238E27FC236}">
                <a16:creationId xmlns:a16="http://schemas.microsoft.com/office/drawing/2014/main" id="{8B087C8E-E8FD-41C1-B20C-58BF37419DC5}"/>
              </a:ext>
            </a:extLst>
          </p:cNvPr>
          <p:cNvSpPr txBox="1"/>
          <p:nvPr/>
        </p:nvSpPr>
        <p:spPr>
          <a:xfrm>
            <a:off x="8981713" y="6385835"/>
            <a:ext cx="192071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r>
              <a:rPr lang="en-US" sz="19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January 2022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FBAAF24B-8A82-6923-FF29-DA3543ADF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F02A9-5B69-43F2-A623-9ECD00EE50B7}" type="slidenum">
              <a:rPr lang="zh-Hans-HK" altLang="en-US" smtClean="0"/>
              <a:t>3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944753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122062-321E-446A-8338-BD98C7A2C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Spatiotemporal Kernel Density Visualization (STKDV)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D0719DD-A8AC-4760-8A48-4E0C22BE6C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70784" y="1825625"/>
                <a:ext cx="6408027" cy="4351338"/>
              </a:xfrm>
            </p:spPr>
            <p:txBody>
              <a:bodyPr/>
              <a:lstStyle/>
              <a:p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a location dataset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HK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acc>
                    <m:r>
                      <a:rPr lang="en-US" altLang="zh-HK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HK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HK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HK" b="1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𝐩</m:t>
                                </m:r>
                              </m:e>
                              <m:sub>
                                <m:r>
                                  <a:rPr lang="en-US" altLang="zh-HK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HK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HK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HK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HK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HK" b="1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𝐩</m:t>
                                    </m:r>
                                  </m:e>
                                  <m:sub>
                                    <m:r>
                                      <a:rPr lang="en-US" altLang="zh-HK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  <m:r>
                          <a:rPr lang="en-US" altLang="zh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HK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HK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HK" b="1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𝐩</m:t>
                                </m:r>
                              </m:e>
                              <m:sub>
                                <m:r>
                                  <a:rPr lang="en-US" altLang="zh-HK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HK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HK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HK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HK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HK" b="1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𝐩</m:t>
                                    </m:r>
                                  </m:e>
                                  <m:sub>
                                    <m:r>
                                      <a:rPr lang="en-US" altLang="zh-HK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  <m:r>
                          <a:rPr lang="en-US" altLang="zh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altLang="zh-HK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HK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HK" b="1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𝐩</m:t>
                                </m:r>
                              </m:e>
                              <m:sub>
                                <m:r>
                                  <a:rPr lang="en-US" altLang="zh-HK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HK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HK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HK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HK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HK" b="1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𝐩</m:t>
                                    </m:r>
                                  </m:e>
                                  <m:sub>
                                    <m:r>
                                      <a:rPr lang="en-US" altLang="zh-HK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zh-HK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size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altLang="zh-H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Color each pixel </a:t>
                </a:r>
                <a14:m>
                  <m:oMath xmlns:m="http://schemas.openxmlformats.org/officeDocument/2006/math">
                    <m:r>
                      <a:rPr lang="en-US" altLang="zh-HK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𝐪</m:t>
                    </m:r>
                  </m:oMath>
                </a14:m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the timestamp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HK" altLang="zh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HK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based on the spatiotemporal kernel density function</a:t>
                </a:r>
                <a:r>
                  <a:rPr lang="zh-HK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H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ℱ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altLang="zh-HK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H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</m:acc>
                      </m:sub>
                    </m:sSub>
                    <m:r>
                      <a:rPr lang="en-US" altLang="zh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HK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𝐪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HK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HK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HK" altLang="zh-HK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D0719DD-A8AC-4760-8A48-4E0C22BE6C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70784" y="1825625"/>
                <a:ext cx="6408027" cy="4351338"/>
              </a:xfrm>
              <a:blipFill>
                <a:blip r:embed="rId2"/>
                <a:stretch>
                  <a:fillRect l="-1711" t="-2101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99">
            <a:extLst>
              <a:ext uri="{FF2B5EF4-FFF2-40B4-BE49-F238E27FC236}">
                <a16:creationId xmlns:a16="http://schemas.microsoft.com/office/drawing/2014/main" id="{95A6CC57-E3B5-409F-8AA9-5506B4834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2074090" cy="1912122"/>
          </a:xfrm>
          <a:prstGeom prst="rect">
            <a:avLst/>
          </a:prstGeom>
        </p:spPr>
      </p:pic>
      <p:pic>
        <p:nvPicPr>
          <p:cNvPr id="5" name="Picture 100">
            <a:extLst>
              <a:ext uri="{FF2B5EF4-FFF2-40B4-BE49-F238E27FC236}">
                <a16:creationId xmlns:a16="http://schemas.microsoft.com/office/drawing/2014/main" id="{3C969F20-9D9F-41B7-B94E-9570A9D612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305" y="4067832"/>
            <a:ext cx="2087986" cy="1924050"/>
          </a:xfrm>
          <a:prstGeom prst="rect">
            <a:avLst/>
          </a:prstGeom>
        </p:spPr>
      </p:pic>
      <p:pic>
        <p:nvPicPr>
          <p:cNvPr id="6" name="Picture 101">
            <a:extLst>
              <a:ext uri="{FF2B5EF4-FFF2-40B4-BE49-F238E27FC236}">
                <a16:creationId xmlns:a16="http://schemas.microsoft.com/office/drawing/2014/main" id="{37BB93DE-00F1-4A70-BFFE-8C09C81100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4216" y="4067832"/>
            <a:ext cx="2074090" cy="1912122"/>
          </a:xfrm>
          <a:prstGeom prst="rect">
            <a:avLst/>
          </a:prstGeom>
        </p:spPr>
      </p:pic>
      <p:pic>
        <p:nvPicPr>
          <p:cNvPr id="7" name="Picture 102">
            <a:extLst>
              <a:ext uri="{FF2B5EF4-FFF2-40B4-BE49-F238E27FC236}">
                <a16:creationId xmlns:a16="http://schemas.microsoft.com/office/drawing/2014/main" id="{9B470ED5-EB08-4202-8A8F-C9A936486F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4216" y="1825625"/>
            <a:ext cx="2074090" cy="1912122"/>
          </a:xfrm>
          <a:prstGeom prst="rect">
            <a:avLst/>
          </a:prstGeom>
        </p:spPr>
      </p:pic>
      <p:sp>
        <p:nvSpPr>
          <p:cNvPr id="8" name="TextBox 103">
            <a:extLst>
              <a:ext uri="{FF2B5EF4-FFF2-40B4-BE49-F238E27FC236}">
                <a16:creationId xmlns:a16="http://schemas.microsoft.com/office/drawing/2014/main" id="{40453444-D35E-4F47-86B0-A7AD46C91362}"/>
              </a:ext>
            </a:extLst>
          </p:cNvPr>
          <p:cNvSpPr txBox="1"/>
          <p:nvPr/>
        </p:nvSpPr>
        <p:spPr>
          <a:xfrm>
            <a:off x="996623" y="3683111"/>
            <a:ext cx="178826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9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August 2020</a:t>
            </a:r>
          </a:p>
        </p:txBody>
      </p:sp>
      <p:sp>
        <p:nvSpPr>
          <p:cNvPr id="9" name="TextBox 104">
            <a:extLst>
              <a:ext uri="{FF2B5EF4-FFF2-40B4-BE49-F238E27FC236}">
                <a16:creationId xmlns:a16="http://schemas.microsoft.com/office/drawing/2014/main" id="{E76D05C4-D8F3-41C0-A8A3-6FB973DBEFA5}"/>
              </a:ext>
            </a:extLst>
          </p:cNvPr>
          <p:cNvSpPr txBox="1"/>
          <p:nvPr/>
        </p:nvSpPr>
        <p:spPr>
          <a:xfrm>
            <a:off x="3107363" y="3683111"/>
            <a:ext cx="204094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9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December 2020</a:t>
            </a:r>
          </a:p>
        </p:txBody>
      </p:sp>
      <p:sp>
        <p:nvSpPr>
          <p:cNvPr id="10" name="TextBox 105">
            <a:extLst>
              <a:ext uri="{FF2B5EF4-FFF2-40B4-BE49-F238E27FC236}">
                <a16:creationId xmlns:a16="http://schemas.microsoft.com/office/drawing/2014/main" id="{EE63F483-B04E-43EC-9650-59EC48AE67C3}"/>
              </a:ext>
            </a:extLst>
          </p:cNvPr>
          <p:cNvSpPr txBox="1"/>
          <p:nvPr/>
        </p:nvSpPr>
        <p:spPr>
          <a:xfrm>
            <a:off x="899290" y="5925318"/>
            <a:ext cx="204414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r>
              <a:rPr lang="en-US" sz="19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February 2021</a:t>
            </a:r>
          </a:p>
        </p:txBody>
      </p:sp>
      <p:sp>
        <p:nvSpPr>
          <p:cNvPr id="11" name="TextBox 106">
            <a:extLst>
              <a:ext uri="{FF2B5EF4-FFF2-40B4-BE49-F238E27FC236}">
                <a16:creationId xmlns:a16="http://schemas.microsoft.com/office/drawing/2014/main" id="{1B2FC703-5B1B-412B-99EB-6F4E175C2BCA}"/>
              </a:ext>
            </a:extLst>
          </p:cNvPr>
          <p:cNvSpPr txBox="1"/>
          <p:nvPr/>
        </p:nvSpPr>
        <p:spPr>
          <a:xfrm>
            <a:off x="3167474" y="5925317"/>
            <a:ext cx="192071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r>
              <a:rPr lang="en-US" sz="19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January 2022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CB98198E-86CB-4CA4-9E59-76150D8DBD1B}"/>
                  </a:ext>
                </a:extLst>
              </p:cNvPr>
              <p:cNvSpPr/>
              <p:nvPr/>
            </p:nvSpPr>
            <p:spPr>
              <a:xfrm>
                <a:off x="5658839" y="5097333"/>
                <a:ext cx="6029471" cy="10203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ℱ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altLang="zh-HK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𝐪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HK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HK" altLang="zh-HK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𝐩</m:t>
                              </m:r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HK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US" altLang="zh-HK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HK" sz="22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𝐩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brk m:alnAt="7"/>
                            </m:r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acc>
                            <m:accPr>
                              <m:chr m:val="̂"/>
                              <m:ctrlP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</m:acc>
                        </m:sub>
                        <m:sup/>
                        <m:e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e>
                      </m:nary>
                      <m:sSubSup>
                        <m:sSubSup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HK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HK" altLang="zh-HK" sz="2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space</m:t>
                          </m:r>
                        </m:sub>
                        <m:sup>
                          <m:r>
                            <a:rPr lang="en-HK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HK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HK" altLang="en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sub>
                          </m:sSub>
                          <m:r>
                            <a:rPr lang="en-HK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HK" sz="22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𝐪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HK" sz="22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𝐩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HK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HK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HK" altLang="zh-HK" sz="2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time</m:t>
                          </m:r>
                        </m:sub>
                        <m:sup>
                          <m:r>
                            <a:rPr lang="en-HK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HK" altLang="zh-HK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HK" altLang="en-HK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  <m:r>
                            <a:rPr lang="en-HK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HK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HK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HK" altLang="zh-HK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𝐩</m:t>
                          </m:r>
                        </m:sub>
                      </m:sSub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CB98198E-86CB-4CA4-9E59-76150D8DBD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839" y="5097333"/>
                <a:ext cx="6029471" cy="10203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0A40233-2475-5355-F3DC-9F88201ED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F02A9-5B69-43F2-A623-9ECD00EE50B7}" type="slidenum">
              <a:rPr lang="zh-Hans-HK" altLang="en-US" smtClean="0"/>
              <a:t>4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734828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16D7EB-2C4B-4F06-8411-F39AE45AA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Spatiotemporal Kernel Density Visualization (STKDV)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D9F4062-8EEE-401B-851B-5DB1635D8E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Some representative spatial and temporal kernel functions that are used in the spatiotemporal kernel density function</a:t>
                </a:r>
                <a:r>
                  <a:rPr lang="zh-HK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H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ℱ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altLang="zh-HK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H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</m:acc>
                      </m:sub>
                    </m:sSub>
                    <m:r>
                      <a:rPr lang="en-US" altLang="zh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HK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𝐪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HK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HK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HK" altLang="zh-HK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HK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D9F4062-8EEE-401B-851B-5DB1635D8E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A193E2E-58E0-4A38-98BB-D9AE713DAD44}"/>
                  </a:ext>
                </a:extLst>
              </p:cNvPr>
              <p:cNvSpPr/>
              <p:nvPr/>
            </p:nvSpPr>
            <p:spPr>
              <a:xfrm>
                <a:off x="2885345" y="2698745"/>
                <a:ext cx="6142451" cy="10203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ℱ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altLang="zh-HK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𝐪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HK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HK" altLang="zh-HK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𝐩</m:t>
                              </m:r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HK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US" altLang="zh-HK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HK" sz="22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𝐩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brk m:alnAt="7"/>
                            </m:r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acc>
                            <m:accPr>
                              <m:chr m:val="̂"/>
                              <m:ctrlP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</m:acc>
                        </m:sub>
                        <m:sup/>
                        <m:e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  <m: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Sup>
                            <m:sSubSup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HK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HK" altLang="zh-HK" sz="2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space</m:t>
                              </m:r>
                            </m:sub>
                            <m:sup>
                              <m:r>
                                <a:rPr lang="en-HK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HK" altLang="zh-H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HK" altLang="zh-H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HK" altLang="en-H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</m:sSub>
                              <m:r>
                                <a:rPr lang="en-HK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HK" sz="22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𝐪</m:t>
                          </m:r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HK" sz="22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𝐩</m:t>
                          </m:r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Sup>
                            <m:sSubSup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HK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HK" altLang="zh-HK" sz="2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time</m:t>
                              </m:r>
                            </m:sub>
                            <m:sup>
                              <m:r>
                                <a:rPr lang="en-HK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HK" altLang="zh-H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HK" altLang="zh-H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HK" altLang="en-H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sub>
                              </m:sSub>
                              <m:r>
                                <a:rPr lang="en-HK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HK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HK" altLang="zh-HK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𝐩</m:t>
                              </m:r>
                            </m:sub>
                          </m:sSub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A193E2E-58E0-4A38-98BB-D9AE713DAD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345" y="2698745"/>
                <a:ext cx="6142451" cy="10203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B33C539-DC48-3709-6A29-37A92D7313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0809" y="3899571"/>
            <a:ext cx="9110382" cy="209690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05F27-9C38-817F-51A3-CDD4B782C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F02A9-5B69-43F2-A623-9ECD00EE50B7}" type="slidenum">
              <a:rPr lang="zh-Hans-HK" altLang="en-US" smtClean="0"/>
              <a:t>5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586849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48D58F-69EF-44B5-BE5F-A443992C3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STKDV is Slow!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0543B28-2192-4591-9534-07A4C09CFC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/>
              <a:lstStyle/>
              <a:p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time complexity of a naïve solution for generating STKDV is </a:t>
                </a:r>
                <a14:m>
                  <m:oMath xmlns:m="http://schemas.openxmlformats.org/officeDocument/2006/math">
                    <m:r>
                      <a:rPr lang="en-US" altLang="zh-HK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𝑋𝑌𝑇𝑛</m:t>
                        </m:r>
                      </m:e>
                    </m:d>
                  </m:oMath>
                </a14:m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</a:t>
                </a:r>
              </a:p>
              <a:p>
                <a:endParaRPr lang="en-US" altLang="zh-H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</a:t>
                </a:r>
              </a:p>
              <a:p>
                <a:pPr lvl="1"/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resolution size (</a:t>
                </a:r>
                <a14:m>
                  <m:oMath xmlns:m="http://schemas.openxmlformats.org/officeDocument/2006/math">
                    <m:r>
                      <a:rPr lang="en-US" altLang="zh-HK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 128 </a:t>
                </a:r>
                <a14:m>
                  <m:oMath xmlns:m="http://schemas.openxmlformats.org/officeDocument/2006/math">
                    <m:r>
                      <a:rPr lang="en-US" altLang="zh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altLang="zh-HK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128</a:t>
                </a:r>
                <a:endParaRPr lang="en-US" altLang="zh-HK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number of timestamps (</a:t>
                </a:r>
                <a14:m>
                  <m:oMath xmlns:m="http://schemas.openxmlformats.org/officeDocument/2006/math">
                    <m:r>
                      <a:rPr lang="en-US" altLang="zh-HK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 128</a:t>
                </a:r>
              </a:p>
              <a:p>
                <a:pPr lvl="1"/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total number of data points (</a:t>
                </a:r>
                <a14:m>
                  <m:oMath xmlns:m="http://schemas.openxmlformats.org/officeDocument/2006/math">
                    <m:r>
                      <a:rPr lang="en-US" altLang="zh-HK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 1,000,000 </a:t>
                </a:r>
              </a:p>
              <a:p>
                <a:pPr lvl="1"/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total cost is: </a:t>
                </a:r>
                <a:r>
                  <a:rPr lang="en-US" altLang="zh-HK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2.09 trillion operations</a:t>
                </a:r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</a:t>
                </a:r>
              </a:p>
              <a:p>
                <a:endParaRPr lang="zh-HK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0543B28-2192-4591-9534-07A4C09CFC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043" t="-2058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03BC5-766F-6FD6-0F5E-D45DF3BF2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F02A9-5B69-43F2-A623-9ECD00EE50B7}" type="slidenum">
              <a:rPr lang="zh-Hans-HK" altLang="en-US" smtClean="0"/>
              <a:t>6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269997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CDA52-DC30-F5D5-9579-E7E957A2D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705"/>
            <a:ext cx="10515600" cy="1325563"/>
          </a:xfrm>
        </p:spPr>
        <p:txBody>
          <a:bodyPr/>
          <a:lstStyle/>
          <a:p>
            <a:pPr algn="ctr"/>
            <a:r>
              <a:rPr lang="en-HK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Sliding-Window-based Solution (SWS)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3BD657F-8DAF-6874-3DD4-61EAD0AE7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39" y="1159289"/>
            <a:ext cx="5386316" cy="17978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D9CD06D1-6159-3F86-CB7D-1FBF7D8CBE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2634" y="3116580"/>
                <a:ext cx="5244353" cy="2304210"/>
              </a:xfrm>
            </p:spPr>
            <p:txBody>
              <a:bodyPr/>
              <a:lstStyle/>
              <a:p>
                <a:r>
                  <a:rPr lang="en-HK" altLang="zh-Hans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Only those data points </a:t>
                </a:r>
                <a14:m>
                  <m:oMath xmlns:m="http://schemas.openxmlformats.org/officeDocument/2006/math">
                    <m:r>
                      <a:rPr lang="en-HK" altLang="zh-Hans-HK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HK" altLang="zh-Hans-HK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𝐩</m:t>
                    </m:r>
                    <m:r>
                      <a:rPr lang="en-HK" altLang="zh-Hans-HK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HK" altLang="zh-Hans-HK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HK" altLang="zh-Hans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HK" altLang="zh-Hans-HK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HK" altLang="zh-Hans-HK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𝐩</m:t>
                        </m:r>
                      </m:sub>
                    </m:sSub>
                    <m:r>
                      <a:rPr lang="en-HK" altLang="zh-Hans-HK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Hans-HK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HK" altLang="zh-Hans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14:m>
                  <m:oMath xmlns:m="http://schemas.openxmlformats.org/officeDocument/2006/math">
                    <m:r>
                      <a:rPr lang="en-HK" altLang="zh-Hans-HK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HK" altLang="zh-Hans-HK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HK" altLang="zh-Hans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HK" altLang="zh-Hans-HK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HK" altLang="zh-Hans-HK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HK" altLang="zh-Hans-HK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Hans-HK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HK" altLang="zh-Hans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contribute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ℱ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altLang="zh-H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H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</m:acc>
                      </m:sub>
                    </m:sSub>
                    <m:d>
                      <m:dPr>
                        <m:ctrlP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HK" b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𝐪</m:t>
                        </m:r>
                        <m: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HK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HK" altLang="zh-HK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HK" altLang="zh-Hans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Hans-HK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D9CD06D1-6159-3F86-CB7D-1FBF7D8CBE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2634" y="3116580"/>
                <a:ext cx="5244353" cy="2304210"/>
              </a:xfrm>
              <a:blipFill>
                <a:blip r:embed="rId3"/>
                <a:stretch>
                  <a:fillRect l="-2093" t="-4233" r="-4186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25">
                <a:extLst>
                  <a:ext uri="{FF2B5EF4-FFF2-40B4-BE49-F238E27FC236}">
                    <a16:creationId xmlns:a16="http://schemas.microsoft.com/office/drawing/2014/main" id="{84DCF1D0-7EB9-A7EE-6597-069275A52C83}"/>
                  </a:ext>
                </a:extLst>
              </p:cNvPr>
              <p:cNvSpPr/>
              <p:nvPr/>
            </p:nvSpPr>
            <p:spPr>
              <a:xfrm>
                <a:off x="-68910" y="4059220"/>
                <a:ext cx="6042744" cy="8689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H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ℱ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altLang="zh-HK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H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HK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𝐪</m:t>
                          </m:r>
                          <m: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HK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HK" altLang="zh-HK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altLang="zh-H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𝐩</m:t>
                              </m:r>
                              <m:r>
                                <a:rPr lang="en-US" altLang="zh-H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HK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US" altLang="zh-HK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HK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𝐩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brk m:alnAt="7"/>
                            </m:rP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acc>
                            <m:accPr>
                              <m:chr m:val="̂"/>
                              <m:ctrlPr>
                                <a:rPr lang="en-US" altLang="zh-H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H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</m:acc>
                        </m:sub>
                        <m:sup/>
                        <m:e>
                          <m: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  <m: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e>
                      </m:nary>
                      <m:sSubSup>
                        <m:sSubSupPr>
                          <m:ctrlP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HK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HK" altLang="zh-HK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space</m:t>
                          </m:r>
                        </m:sub>
                        <m:sup>
                          <m:d>
                            <m:dPr>
                              <m:ctrlPr>
                                <a:rPr lang="en-HK" altLang="zh-H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HK" altLang="zh-HK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HK" altLang="zh-H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HK" altLang="en-HK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𝐪</m:t>
                          </m:r>
                          <m: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HK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𝐩</m:t>
                          </m:r>
                        </m:e>
                      </m:d>
                      <m:r>
                        <a:rPr lang="en-US" altLang="zh-HK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H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HK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HK" altLang="zh-H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HK" altLang="zh-H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HK" altLang="zh-HK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HK" altLang="zh-HK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HK" altLang="en-HK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sub>
                                <m:sup>
                                  <m:r>
                                    <a:rPr lang="en-HK" altLang="zh-HK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sSup>
                            <m:sSupPr>
                              <m:ctrlPr>
                                <a:rPr lang="en-HK" altLang="zh-H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HK" altLang="zh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𝑑𝑖𝑠𝑡</m:t>
                              </m:r>
                              <m:d>
                                <m:dPr>
                                  <m:ctrlPr>
                                    <a:rPr lang="en-HK" altLang="zh-H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HK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HK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HK" altLang="zh-HK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HK" altLang="zh-H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HK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HK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HK" altLang="zh-HK" b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𝐩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HK" altLang="zh-H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br>
                  <a:rPr lang="en-HK" altLang="zh-HK" dirty="0">
                    <a:ea typeface="Cambria Math" panose="02040503050406030204" pitchFamily="18" charset="0"/>
                  </a:rPr>
                </a:br>
                <a:endParaRPr lang="zh-HK" altLang="en-US" dirty="0"/>
              </a:p>
            </p:txBody>
          </p:sp>
        </mc:Choice>
        <mc:Fallback xmlns="">
          <p:sp>
            <p:nvSpPr>
              <p:cNvPr id="34" name="矩形 25">
                <a:extLst>
                  <a:ext uri="{FF2B5EF4-FFF2-40B4-BE49-F238E27FC236}">
                    <a16:creationId xmlns:a16="http://schemas.microsoft.com/office/drawing/2014/main" id="{84DCF1D0-7EB9-A7EE-6597-069275A52C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8910" y="4059220"/>
                <a:ext cx="6042744" cy="8689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25">
                <a:extLst>
                  <a:ext uri="{FF2B5EF4-FFF2-40B4-BE49-F238E27FC236}">
                    <a16:creationId xmlns:a16="http://schemas.microsoft.com/office/drawing/2014/main" id="{31B2C87E-5C3A-5D0E-79BA-67786CD93F69}"/>
                  </a:ext>
                </a:extLst>
              </p:cNvPr>
              <p:cNvSpPr/>
              <p:nvPr/>
            </p:nvSpPr>
            <p:spPr>
              <a:xfrm>
                <a:off x="857802" y="4928176"/>
                <a:ext cx="5643853" cy="7296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HK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altLang="zh-H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HK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HK" altLang="zh-H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HK" altLang="zh-HK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HK" altLang="zh-HK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HK" altLang="zh-HK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HK" altLang="zh-HK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HK" altLang="zh-H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HK" altLang="zh-H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HK" altLang="en-H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sub>
                                <m:sup>
                                  <m:r>
                                    <a:rPr lang="en-HK" altLang="zh-H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sSubSup>
                        <m:sSubSupPr>
                          <m:ctrlPr>
                            <a:rPr lang="en-US" altLang="zh-H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HK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HK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HK" altLang="zh-H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HK" altLang="zh-HK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HK" altLang="zh-H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HK" altLang="zh-HK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b>
                        <m:sup>
                          <m:d>
                            <m:dPr>
                              <m:ctrlPr>
                                <a:rPr lang="en-HK" altLang="zh-H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HK" altLang="zh-H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HK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HK" altLang="zh-HK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𝐪</m:t>
                          </m:r>
                        </m:e>
                      </m:d>
                      <m:r>
                        <a:rPr lang="en-HK" altLang="zh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HK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HK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HK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en-HK" altLang="zh-H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altLang="zh-H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HK" altLang="zh-H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HK" altLang="zh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HK" altLang="zh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HK" altLang="en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sub>
                            <m:sup>
                              <m:r>
                                <a:rPr lang="en-HK" altLang="zh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sSubSup>
                        <m:sSubSupPr>
                          <m:ctrlP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HK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HK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HK" altLang="zh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HK" altLang="zh-H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HK" altLang="zh-H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HK" altLang="zh-H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b>
                        <m:sup>
                          <m:d>
                            <m:dPr>
                              <m:ctrlPr>
                                <a:rPr lang="en-HK" altLang="zh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HK" altLang="zh-H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HK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HK" altLang="zh-HK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𝐪</m:t>
                          </m:r>
                        </m:e>
                      </m:d>
                      <m:r>
                        <a:rPr lang="en-HK" altLang="zh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HK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HK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num>
                        <m:den>
                          <m:sSubSup>
                            <m:sSubSupPr>
                              <m:ctrlPr>
                                <a:rPr lang="en-HK" altLang="zh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HK" altLang="zh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HK" altLang="en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sub>
                            <m:sup>
                              <m:r>
                                <a:rPr lang="en-HK" altLang="zh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sSubSup>
                        <m:sSubSupPr>
                          <m:ctrlP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HK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HK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HK" altLang="zh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HK" altLang="zh-H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HK" altLang="zh-H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HK" altLang="zh-H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b>
                        <m:sup>
                          <m:d>
                            <m:dPr>
                              <m:ctrlPr>
                                <a:rPr lang="en-HK" altLang="zh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HK" altLang="zh-H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HK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HK" altLang="zh-HK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𝐪</m:t>
                          </m:r>
                        </m:e>
                      </m:d>
                    </m:oMath>
                  </m:oMathPara>
                </a14:m>
                <a:br>
                  <a:rPr lang="en-HK" altLang="zh-HK" dirty="0">
                    <a:ea typeface="Cambria Math" panose="02040503050406030204" pitchFamily="18" charset="0"/>
                  </a:rPr>
                </a:br>
                <a:endParaRPr lang="zh-HK" altLang="en-US" dirty="0"/>
              </a:p>
            </p:txBody>
          </p:sp>
        </mc:Choice>
        <mc:Fallback xmlns="">
          <p:sp>
            <p:nvSpPr>
              <p:cNvPr id="35" name="矩形 25">
                <a:extLst>
                  <a:ext uri="{FF2B5EF4-FFF2-40B4-BE49-F238E27FC236}">
                    <a16:creationId xmlns:a16="http://schemas.microsoft.com/office/drawing/2014/main" id="{31B2C87E-5C3A-5D0E-79BA-67786CD93F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02" y="4928176"/>
                <a:ext cx="5643853" cy="7296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40EE437-F1C2-3B8D-CAF6-68DE6D74D8D9}"/>
                  </a:ext>
                </a:extLst>
              </p:cNvPr>
              <p:cNvSpPr txBox="1"/>
              <p:nvPr/>
            </p:nvSpPr>
            <p:spPr>
              <a:xfrm>
                <a:off x="762000" y="5728552"/>
                <a:ext cx="4526280" cy="8260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H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HK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HK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HK" altLang="zh-H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HK" altLang="zh-HK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HK" altLang="zh-H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HK" altLang="zh-HK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b>
                        <m:sup>
                          <m:d>
                            <m:dPr>
                              <m:ctrlPr>
                                <a:rPr lang="en-HK" altLang="zh-H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HK" altLang="zh-H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HK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HK" altLang="zh-HK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𝐪</m:t>
                          </m:r>
                        </m:e>
                      </m:d>
                      <m:r>
                        <a:rPr lang="en-HK" altLang="zh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HK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HK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brk m:alnAt="7"/>
                            </m:rPr>
                            <a:rPr lang="en-HK" altLang="zh-HK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𝐩</m:t>
                          </m:r>
                          <m:r>
                            <m:rPr>
                              <m:brk m:alnAt="7"/>
                            </m:rPr>
                            <a:rPr lang="en-HK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HK" altLang="zh-H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altLang="zh-H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HK" altLang="zh-HK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𝐩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HK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HK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HK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HK" altLang="zh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HK" altLang="zh-H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HK" altLang="zh-H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HK" altLang="zh-H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b>
                        <m:sup/>
                        <m:e>
                          <m:sSubSup>
                            <m:sSubSupPr>
                              <m:ctrlPr>
                                <a:rPr lang="en-HK" altLang="zh-H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HK" altLang="zh-H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HK" altLang="zh-HK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𝐩</m:t>
                              </m:r>
                            </m:sub>
                            <m:sup>
                              <m:r>
                                <a:rPr lang="en-HK" altLang="zh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HK" altLang="zh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HK" altLang="zh-HK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space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HK" altLang="zh-H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HK" altLang="zh-HK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HK" altLang="zh-HK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zh-HK" altLang="en-HK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bSup>
                          <m:d>
                            <m:dPr>
                              <m:ctrlPr>
                                <a:rPr lang="en-US" altLang="zh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𝐪</m:t>
                              </m:r>
                              <m:r>
                                <a:rPr lang="en-US" altLang="zh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HK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𝐩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Hans-HK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40EE437-F1C2-3B8D-CAF6-68DE6D74D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728552"/>
                <a:ext cx="4526280" cy="8260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AD12EDA3-A63F-89A5-218F-65EDC6686B82}"/>
              </a:ext>
            </a:extLst>
          </p:cNvPr>
          <p:cNvSpPr txBox="1"/>
          <p:nvPr/>
        </p:nvSpPr>
        <p:spPr>
          <a:xfrm>
            <a:off x="114300" y="5829485"/>
            <a:ext cx="1257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altLang="zh-Hans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endParaRPr lang="zh-Hans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F530967-5997-63A6-4F3D-97ECB4051C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1078906"/>
            <a:ext cx="5538545" cy="20376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C6102D58-204A-6DE4-9B55-BB7AD5E23C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418" y="3116580"/>
                <a:ext cx="5244353" cy="11006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HK" altLang="zh-Hans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Efficiently update from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HK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HK" altLang="zh-HK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HK" altLang="zh-HK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HK" altLang="zh-HK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HK" altLang="zh-HK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altLang="zh-HK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HK" altLang="zh-HK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sub>
                      <m:sup>
                        <m:d>
                          <m:dPr>
                            <m:ctrlPr>
                              <a:rPr lang="en-HK" altLang="zh-HK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HK" altLang="zh-HK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HK" altLang="zh-HK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HK" altLang="zh-HK" sz="2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𝐪</m:t>
                        </m:r>
                      </m:e>
                    </m:d>
                  </m:oMath>
                </a14:m>
                <a:r>
                  <a:rPr lang="zh-Hans-HK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HK" altLang="zh-Hans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HK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HK" altLang="zh-HK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HK" altLang="zh-HK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HK" altLang="zh-HK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HK" altLang="zh-HK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altLang="zh-HK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HK" altLang="zh-HK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HK" altLang="zh-HK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sub>
                      <m:sup>
                        <m:d>
                          <m:dPr>
                            <m:ctrlPr>
                              <a:rPr lang="en-HK" altLang="zh-HK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HK" altLang="zh-HK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HK" altLang="zh-HK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HK" altLang="zh-HK" sz="2400" b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𝐪</m:t>
                        </m:r>
                      </m:e>
                    </m:d>
                  </m:oMath>
                </a14:m>
                <a:r>
                  <a:rPr lang="en-HK" altLang="zh-Hans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Hans-HK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C6102D58-204A-6DE4-9B55-BB7AD5E23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18" y="3116580"/>
                <a:ext cx="5244353" cy="1100608"/>
              </a:xfrm>
              <a:prstGeom prst="rect">
                <a:avLst/>
              </a:prstGeom>
              <a:blipFill>
                <a:blip r:embed="rId8"/>
                <a:stretch>
                  <a:fillRect l="-2091" t="-7182" b="-2762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8D85978-14BF-3797-E2D7-9F0289CE23FA}"/>
                  </a:ext>
                </a:extLst>
              </p:cNvPr>
              <p:cNvSpPr txBox="1"/>
              <p:nvPr/>
            </p:nvSpPr>
            <p:spPr>
              <a:xfrm>
                <a:off x="7019732" y="4707160"/>
                <a:ext cx="463005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HK" altLang="zh-Hans-HK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time complexity of SWS is </a:t>
                </a:r>
                <a14:m>
                  <m:oMath xmlns:m="http://schemas.openxmlformats.org/officeDocument/2006/math">
                    <m:r>
                      <a:rPr lang="en-HK" altLang="zh-Hans-HK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HK" altLang="zh-Hans-HK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HK" altLang="zh-Hans-HK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𝑋𝑌</m:t>
                    </m:r>
                    <m:r>
                      <a:rPr lang="en-HK" altLang="zh-Hans-HK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HK" altLang="zh-Hans-HK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HK" altLang="zh-Hans-HK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HK" altLang="zh-Hans-HK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HK" altLang="zh-Hans-HK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en-HK" altLang="zh-Hans-HK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HK" altLang="zh-Hans-HK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</a:t>
                </a:r>
                <a:endParaRPr lang="zh-Hans-HK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8D85978-14BF-3797-E2D7-9F0289CE2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732" y="4707160"/>
                <a:ext cx="4630053" cy="954107"/>
              </a:xfrm>
              <a:prstGeom prst="rect">
                <a:avLst/>
              </a:prstGeom>
              <a:blipFill>
                <a:blip r:embed="rId9"/>
                <a:stretch>
                  <a:fillRect l="-2767" t="-6369" b="-16561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>
            <a:extLst>
              <a:ext uri="{FF2B5EF4-FFF2-40B4-BE49-F238E27FC236}">
                <a16:creationId xmlns:a16="http://schemas.microsoft.com/office/drawing/2014/main" id="{614CCE8D-F6E6-7A60-FC3D-C85C1E4EE9EE}"/>
              </a:ext>
            </a:extLst>
          </p:cNvPr>
          <p:cNvSpPr/>
          <p:nvPr/>
        </p:nvSpPr>
        <p:spPr>
          <a:xfrm>
            <a:off x="7019732" y="4701228"/>
            <a:ext cx="4684588" cy="10273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ED0FC25-0D15-C557-03BC-3D7619209CC7}"/>
              </a:ext>
            </a:extLst>
          </p:cNvPr>
          <p:cNvSpPr txBox="1"/>
          <p:nvPr/>
        </p:nvSpPr>
        <p:spPr>
          <a:xfrm>
            <a:off x="1" y="6588677"/>
            <a:ext cx="1205484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Hans-HK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HK" altLang="zh-Hans-HK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Hans-HK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HK" altLang="zh-Hans-HK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Hans-HK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Chan, P</a:t>
            </a:r>
            <a:r>
              <a:rPr lang="en-HK" altLang="zh-Hans-HK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Hans-HK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en-HK" altLang="zh-Hans-HK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Hans-HK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Ip, L</a:t>
            </a:r>
            <a:r>
              <a:rPr lang="en-HK" altLang="zh-Hans-HK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Hans-HK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en-HK" altLang="zh-Hans-HK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Hans-HK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U, B</a:t>
            </a:r>
            <a:r>
              <a:rPr lang="en-HK" altLang="zh-Hans-HK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Hans-HK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Choi, J</a:t>
            </a:r>
            <a:r>
              <a:rPr lang="en-HK" altLang="zh-Hans-HK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Hans-HK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Xu</a:t>
            </a:r>
            <a:r>
              <a:rPr lang="en-HK" altLang="zh-Hans-HK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Hans-HK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SWS: A Complexity-Optimized Solution for Spatial-Temporal Kernel Density Visualization</a:t>
            </a:r>
            <a:r>
              <a:rPr lang="en-HK" altLang="zh-Hans-HK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Hans-HK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PVLDB 2022 (vol 15), pages 814-827</a:t>
            </a:r>
            <a:r>
              <a:rPr lang="en-HK" altLang="zh-Hans-HK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Hans-HK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81E11F-0534-7546-5B1C-7F76A2E54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F02A9-5B69-43F2-A623-9ECD00EE50B7}" type="slidenum">
              <a:rPr lang="zh-Hans-HK" altLang="en-US" smtClean="0"/>
              <a:t>7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611821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F4286-3BDF-178A-BFBE-DB2666539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HK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Weakness of SWS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E7F312-B739-6D42-9A0D-499C174902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7660" y="1690688"/>
                <a:ext cx="11536680" cy="5060632"/>
              </a:xfrm>
            </p:spPr>
            <p:txBody>
              <a:bodyPr>
                <a:normAutofit/>
              </a:bodyPr>
              <a:lstStyle/>
              <a:p>
                <a:r>
                  <a:rPr lang="en-HK" altLang="zh-Hans-HK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STKDV with an on-the-fly timestamp:</a:t>
                </a:r>
                <a:r>
                  <a:rPr lang="en-HK" altLang="zh-Hans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Imagine that domain experts provide each timestamp on-the-fly (i.e., </a:t>
                </a:r>
                <a14:m>
                  <m:oMath xmlns:m="http://schemas.openxmlformats.org/officeDocument/2006/math">
                    <m:r>
                      <a:rPr lang="en-HK" altLang="zh-Hans-HK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HK" altLang="zh-Hans-HK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HK" altLang="zh-Hans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The time complexity is degenerated to </a:t>
                </a:r>
                <a14:m>
                  <m:oMath xmlns:m="http://schemas.openxmlformats.org/officeDocument/2006/math">
                    <m:r>
                      <a:rPr lang="en-HK" altLang="zh-Hans-HK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HK" altLang="zh-Hans-HK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HK" altLang="zh-Hans-HK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𝑋𝑌𝑛</m:t>
                    </m:r>
                    <m:r>
                      <a:rPr lang="en-HK" altLang="zh-Hans-HK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HK" altLang="zh-Hans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HK" altLang="zh-Hans-HK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</a:t>
                </a:r>
                <a:endParaRPr lang="en-HK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HK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HK" altLang="zh-Hans-HK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STKDV with </a:t>
                </a:r>
                <a14:m>
                  <m:oMath xmlns:m="http://schemas.openxmlformats.org/officeDocument/2006/math">
                    <m:r>
                      <a:rPr lang="en-HK" altLang="zh-Hans-HK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HK" altLang="zh-Hans-HK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known timestamps: </a:t>
                </a:r>
                <a:r>
                  <a:rPr lang="en-HK" altLang="zh-Hans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time complexity </a:t>
                </a:r>
                <a14:m>
                  <m:oMath xmlns:m="http://schemas.openxmlformats.org/officeDocument/2006/math">
                    <m:r>
                      <a:rPr lang="en-HK" altLang="zh-Hans-HK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HK" altLang="zh-Hans-HK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HK" altLang="zh-Hans-HK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𝑋𝑌</m:t>
                    </m:r>
                    <m:r>
                      <a:rPr lang="en-HK" altLang="zh-Hans-HK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HK" altLang="zh-Hans-HK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HK" altLang="zh-Hans-HK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HK" altLang="zh-Hans-HK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HK" altLang="zh-Hans-HK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en-HK" altLang="zh-Hans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still depends on </a:t>
                </a:r>
                <a14:m>
                  <m:oMath xmlns:m="http://schemas.openxmlformats.org/officeDocument/2006/math">
                    <m:r>
                      <a:rPr lang="en-HK" altLang="zh-Hans-HK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𝑋𝑌𝑛</m:t>
                    </m:r>
                  </m:oMath>
                </a14:m>
                <a:r>
                  <a:rPr lang="en-HK" altLang="zh-Hans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which is still slow if the resolution size </a:t>
                </a:r>
                <a14:m>
                  <m:oMath xmlns:m="http://schemas.openxmlformats.org/officeDocument/2006/math">
                    <m:r>
                      <a:rPr lang="en-HK" altLang="zh-Hans-HK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HK" altLang="zh-Hans-HK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HK" altLang="zh-Hans-HK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HK" altLang="zh-Hans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the dataset size </a:t>
                </a:r>
                <a14:m>
                  <m:oMath xmlns:m="http://schemas.openxmlformats.org/officeDocument/2006/math">
                    <m:r>
                      <a:rPr lang="en-HK" altLang="zh-Hans-HK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Hans-HK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HK" altLang="zh-Hans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large </a:t>
                </a:r>
                <a:r>
                  <a:rPr lang="en-HK" altLang="zh-Hans-HK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</a:t>
                </a:r>
              </a:p>
              <a:p>
                <a:endParaRPr lang="en-HK" altLang="zh-Hans-HK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r>
                  <a:rPr lang="en-HK" altLang="zh-Hans-HK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Bandwidth tuning: </a:t>
                </a:r>
                <a:r>
                  <a:rPr lang="en-HK" altLang="zh-Hans-HK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Domain experts can tune different (e.g., </a:t>
                </a:r>
                <a14:m>
                  <m:oMath xmlns:m="http://schemas.openxmlformats.org/officeDocument/2006/math">
                    <m:r>
                      <a:rPr lang="en-HK" altLang="zh-Hans-HK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𝑀</m:t>
                    </m:r>
                  </m:oMath>
                </a14:m>
                <a:r>
                  <a:rPr lang="en-HK" altLang="zh-Hans-HK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) spatial bandwidths and (e.g., </a:t>
                </a:r>
                <a14:m>
                  <m:oMath xmlns:m="http://schemas.openxmlformats.org/officeDocument/2006/math">
                    <m:r>
                      <a:rPr lang="en-HK" altLang="zh-Hans-HK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𝑁</m:t>
                    </m:r>
                  </m:oMath>
                </a14:m>
                <a:r>
                  <a:rPr lang="en-HK" altLang="zh-Hans-HK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) temporal bandwidths. The time complexity can be </a:t>
                </a:r>
                <a14:m>
                  <m:oMath xmlns:m="http://schemas.openxmlformats.org/officeDocument/2006/math">
                    <m:r>
                      <a:rPr lang="en-HK" altLang="zh-Hans-HK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HK" altLang="zh-Hans-HK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HK" altLang="zh-Hans-HK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𝑀𝑁</m:t>
                    </m:r>
                    <m:r>
                      <a:rPr lang="en-HK" altLang="zh-Hans-HK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𝑋𝑌</m:t>
                    </m:r>
                    <m:r>
                      <a:rPr lang="en-HK" altLang="zh-Hans-HK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HK" altLang="zh-Hans-HK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HK" altLang="zh-Hans-HK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HK" altLang="zh-Hans-HK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HK" altLang="zh-Hans-HK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en-HK" altLang="zh-Hans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HK" altLang="zh-Hans-HK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</a:t>
                </a:r>
                <a:endParaRPr lang="zh-Hans-HK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E7F312-B739-6D42-9A0D-499C174902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7660" y="1690688"/>
                <a:ext cx="11536680" cy="5060632"/>
              </a:xfrm>
              <a:blipFill>
                <a:blip r:embed="rId2"/>
                <a:stretch>
                  <a:fillRect l="-951" t="-2046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DE021-9C29-8968-7DDE-19005B20B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F02A9-5B69-43F2-A623-9ECD00EE50B7}" type="slidenum">
              <a:rPr lang="zh-Hans-HK" altLang="en-US" smtClean="0"/>
              <a:t>8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481327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99985-39D5-912F-4DAF-15BA2D43A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832"/>
            <a:ext cx="10515600" cy="1325563"/>
          </a:xfrm>
        </p:spPr>
        <p:txBody>
          <a:bodyPr/>
          <a:lstStyle/>
          <a:p>
            <a:pPr algn="ctr"/>
            <a:r>
              <a:rPr lang="en-HK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Prefix-set-based Solution (PREFIX)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DCE40-E696-1381-8E3E-F9594B24B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4651968"/>
            <a:ext cx="11932920" cy="1981200"/>
          </a:xfrm>
        </p:spPr>
        <p:txBody>
          <a:bodyPr/>
          <a:lstStyle/>
          <a:p>
            <a:r>
              <a:rPr lang="en-HK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Theoretical results: Simultaneously reduces the time complexity for these three settings, without increasing the space complexity.</a:t>
            </a:r>
          </a:p>
          <a:p>
            <a:endParaRPr lang="en-HK" altLang="zh-Hans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results: Achieves 115x to 1906x speedups compared with SWS.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6B5ED6-36D7-DC7A-5594-4B7580CC8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920" y="1550395"/>
            <a:ext cx="6903720" cy="282661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22C58-2397-73CA-ACC7-7F5DEEC3D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F02A9-5B69-43F2-A623-9ECD00EE50B7}" type="slidenum">
              <a:rPr lang="zh-Hans-HK" altLang="en-US" smtClean="0"/>
              <a:t>9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496591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961</Words>
  <Application>Microsoft Office PowerPoint</Application>
  <PresentationFormat>Widescreen</PresentationFormat>
  <Paragraphs>104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Cambria Math</vt:lpstr>
      <vt:lpstr>Times New Roman</vt:lpstr>
      <vt:lpstr>Office Theme</vt:lpstr>
      <vt:lpstr>Large-scale Spatiotemporal Kernel Density Visualization</vt:lpstr>
      <vt:lpstr>Overview of Kernel Density Visualization (KDV)</vt:lpstr>
      <vt:lpstr>Weakness of KDV</vt:lpstr>
      <vt:lpstr>Spatiotemporal Kernel Density Visualization (STKDV)</vt:lpstr>
      <vt:lpstr>Spatiotemporal Kernel Density Visualization (STKDV)</vt:lpstr>
      <vt:lpstr>STKDV is Slow!</vt:lpstr>
      <vt:lpstr>Sliding-Window-based Solution (SWS)</vt:lpstr>
      <vt:lpstr>Weakness of SWS</vt:lpstr>
      <vt:lpstr>Prefix-set-based Solution (PREFIX)</vt:lpstr>
      <vt:lpstr>Core Idea 1: From a Single Pixel to a Matrix</vt:lpstr>
      <vt:lpstr>Core Idea 2: Prefix Sets</vt:lpstr>
      <vt:lpstr>Core Idea 3: Computing Statistical Matrices of Prefix Sets is Fast!</vt:lpstr>
      <vt:lpstr>PREFIX for STKDV with an On-the-fly Timestamp </vt:lpstr>
      <vt:lpstr>PREFIX for STKDV with Multiple Timestamps</vt:lpstr>
      <vt:lpstr>Our Experiments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Tsz Nam Chan</dc:creator>
  <cp:lastModifiedBy>Tsz Nam Chan</cp:lastModifiedBy>
  <cp:revision>1</cp:revision>
  <dcterms:created xsi:type="dcterms:W3CDTF">2025-05-14T15:05:58Z</dcterms:created>
  <dcterms:modified xsi:type="dcterms:W3CDTF">2025-05-16T09:55:26Z</dcterms:modified>
</cp:coreProperties>
</file>