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F8F14-CEC4-4877-8799-B73ACF0D860A}" v="50" dt="2024-05-07T16:36:14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1968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z Nam Chan" userId="d72bc0ce159372cc" providerId="LiveId" clId="{483F8F14-CEC4-4877-8799-B73ACF0D860A}"/>
    <pc:docChg chg="undo custSel modSld">
      <pc:chgData name="Tsz Nam Chan" userId="d72bc0ce159372cc" providerId="LiveId" clId="{483F8F14-CEC4-4877-8799-B73ACF0D860A}" dt="2024-05-07T16:39:06.091" v="67" actId="1076"/>
      <pc:docMkLst>
        <pc:docMk/>
      </pc:docMkLst>
      <pc:sldChg chg="modSp mod">
        <pc:chgData name="Tsz Nam Chan" userId="d72bc0ce159372cc" providerId="LiveId" clId="{483F8F14-CEC4-4877-8799-B73ACF0D860A}" dt="2024-05-07T16:39:06.091" v="67" actId="1076"/>
        <pc:sldMkLst>
          <pc:docMk/>
          <pc:sldMk cId="532675725" sldId="256"/>
        </pc:sldMkLst>
        <pc:spChg chg="mod">
          <ac:chgData name="Tsz Nam Chan" userId="d72bc0ce159372cc" providerId="LiveId" clId="{483F8F14-CEC4-4877-8799-B73ACF0D860A}" dt="2024-05-07T16:39:06.091" v="67" actId="1076"/>
          <ac:spMkLst>
            <pc:docMk/>
            <pc:sldMk cId="532675725" sldId="256"/>
            <ac:spMk id="14" creationId="{BB510DD4-E4FE-A24D-25C5-1BE7466DFEF1}"/>
          </ac:spMkLst>
        </pc:spChg>
        <pc:spChg chg="mod">
          <ac:chgData name="Tsz Nam Chan" userId="d72bc0ce159372cc" providerId="LiveId" clId="{483F8F14-CEC4-4877-8799-B73ACF0D860A}" dt="2024-05-07T16:36:57.331" v="66" actId="1076"/>
          <ac:spMkLst>
            <pc:docMk/>
            <pc:sldMk cId="532675725" sldId="256"/>
            <ac:spMk id="68" creationId="{DAD1A31D-D4CD-87F3-5FB4-E5035C8709F7}"/>
          </ac:spMkLst>
        </pc:spChg>
        <pc:spChg chg="mod">
          <ac:chgData name="Tsz Nam Chan" userId="d72bc0ce159372cc" providerId="LiveId" clId="{483F8F14-CEC4-4877-8799-B73ACF0D860A}" dt="2024-05-07T16:36:57.331" v="66" actId="1076"/>
          <ac:spMkLst>
            <pc:docMk/>
            <pc:sldMk cId="532675725" sldId="256"/>
            <ac:spMk id="70" creationId="{D0C59C30-1CEC-76B8-BE2A-4A013A714E66}"/>
          </ac:spMkLst>
        </pc:spChg>
        <pc:spChg chg="mod">
          <ac:chgData name="Tsz Nam Chan" userId="d72bc0ce159372cc" providerId="LiveId" clId="{483F8F14-CEC4-4877-8799-B73ACF0D860A}" dt="2024-05-07T16:36:57.331" v="66" actId="1076"/>
          <ac:spMkLst>
            <pc:docMk/>
            <pc:sldMk cId="532675725" sldId="256"/>
            <ac:spMk id="72" creationId="{DFAE234F-E688-9323-8B60-81ABBF1DDF0E}"/>
          </ac:spMkLst>
        </pc:spChg>
        <pc:spChg chg="mod">
          <ac:chgData name="Tsz Nam Chan" userId="d72bc0ce159372cc" providerId="LiveId" clId="{483F8F14-CEC4-4877-8799-B73ACF0D860A}" dt="2024-05-07T16:36:40.242" v="65" actId="1076"/>
          <ac:spMkLst>
            <pc:docMk/>
            <pc:sldMk cId="532675725" sldId="256"/>
            <ac:spMk id="80" creationId="{8B7C3655-7B93-847F-957D-ADB268C9E84C}"/>
          </ac:spMkLst>
        </pc:spChg>
        <pc:spChg chg="mod">
          <ac:chgData name="Tsz Nam Chan" userId="d72bc0ce159372cc" providerId="LiveId" clId="{483F8F14-CEC4-4877-8799-B73ACF0D860A}" dt="2024-05-07T16:36:40.242" v="65" actId="1076"/>
          <ac:spMkLst>
            <pc:docMk/>
            <pc:sldMk cId="532675725" sldId="256"/>
            <ac:spMk id="86" creationId="{7C2B78FB-E050-7CC4-3D18-EF2917AD3D55}"/>
          </ac:spMkLst>
        </pc:spChg>
        <pc:spChg chg="mod">
          <ac:chgData name="Tsz Nam Chan" userId="d72bc0ce159372cc" providerId="LiveId" clId="{483F8F14-CEC4-4877-8799-B73ACF0D860A}" dt="2024-05-07T16:36:31.258" v="64" actId="1076"/>
          <ac:spMkLst>
            <pc:docMk/>
            <pc:sldMk cId="532675725" sldId="256"/>
            <ac:spMk id="87" creationId="{EB353043-6CB5-F580-9024-96AF1F804A00}"/>
          </ac:spMkLst>
        </pc:spChg>
        <pc:picChg chg="mod">
          <ac:chgData name="Tsz Nam Chan" userId="d72bc0ce159372cc" providerId="LiveId" clId="{483F8F14-CEC4-4877-8799-B73ACF0D860A}" dt="2024-05-07T16:36:57.331" v="66" actId="1076"/>
          <ac:picMkLst>
            <pc:docMk/>
            <pc:sldMk cId="532675725" sldId="256"/>
            <ac:picMk id="67" creationId="{A30C6F8A-01C6-5FAC-FD6E-0840B3268A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4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5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5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7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2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8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5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8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5D64C-A7FC-40CF-8317-46476FFC9CC1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CC11A2-6F4B-4A88-8D52-5224F1A28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2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17F8D5-9CA2-7085-F4DB-A88140696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792" y="129894"/>
            <a:ext cx="16580039" cy="17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03" tIns="26447" rIns="52903" bIns="26447">
            <a:spAutoFit/>
          </a:bodyPr>
          <a:lstStyle>
            <a:lvl1pPr defTabSz="528638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28638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28638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28638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28638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HK" sz="5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PLAME: Piecewise-Linear Approximate Measure for Additive Kernel SVM</a:t>
            </a:r>
          </a:p>
        </p:txBody>
      </p:sp>
      <p:sp>
        <p:nvSpPr>
          <p:cNvPr id="7" name="文字方塊 4">
            <a:extLst>
              <a:ext uri="{FF2B5EF4-FFF2-40B4-BE49-F238E27FC236}">
                <a16:creationId xmlns:a16="http://schemas.microsoft.com/office/drawing/2014/main" id="{CFDA444F-37F7-51C7-3D85-FB33530C08FA}"/>
              </a:ext>
            </a:extLst>
          </p:cNvPr>
          <p:cNvSpPr txBox="1"/>
          <p:nvPr/>
        </p:nvSpPr>
        <p:spPr>
          <a:xfrm>
            <a:off x="0" y="2241775"/>
            <a:ext cx="48814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</a:p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Shenzhen University</a:t>
            </a:r>
          </a:p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edisonchan@szu.edu.cn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6">
            <a:extLst>
              <a:ext uri="{FF2B5EF4-FFF2-40B4-BE49-F238E27FC236}">
                <a16:creationId xmlns:a16="http://schemas.microsoft.com/office/drawing/2014/main" id="{09FF8C44-26CF-3FB6-3D8B-B79CFC6D114B}"/>
              </a:ext>
            </a:extLst>
          </p:cNvPr>
          <p:cNvSpPr txBox="1"/>
          <p:nvPr/>
        </p:nvSpPr>
        <p:spPr>
          <a:xfrm>
            <a:off x="10702560" y="2244376"/>
            <a:ext cx="431239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Leong Hou U</a:t>
            </a:r>
          </a:p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ryanlhu@um.edu.mo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7">
            <a:extLst>
              <a:ext uri="{FF2B5EF4-FFF2-40B4-BE49-F238E27FC236}">
                <a16:creationId xmlns:a16="http://schemas.microsoft.com/office/drawing/2014/main" id="{E3C79CBE-5F4E-6EBA-6431-A843FD04707A}"/>
              </a:ext>
            </a:extLst>
          </p:cNvPr>
          <p:cNvSpPr txBox="1"/>
          <p:nvPr/>
        </p:nvSpPr>
        <p:spPr>
          <a:xfrm>
            <a:off x="5122852" y="2241775"/>
            <a:ext cx="533832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Alibaba Cloud</a:t>
            </a:r>
          </a:p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huoju.lz@alibaba-inc.com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5683C3EA-BFE7-56B8-3D49-0E937D8C83A4}"/>
              </a:ext>
            </a:extLst>
          </p:cNvPr>
          <p:cNvSpPr txBox="1"/>
          <p:nvPr/>
        </p:nvSpPr>
        <p:spPr>
          <a:xfrm>
            <a:off x="15256345" y="2241775"/>
            <a:ext cx="605806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Reynold Cheng</a:t>
            </a:r>
          </a:p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Hong Kong</a:t>
            </a:r>
          </a:p>
          <a:p>
            <a:pPr algn="ctr"/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ckcheng@cs.hku.hk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71">
            <a:extLst>
              <a:ext uri="{FF2B5EF4-FFF2-40B4-BE49-F238E27FC236}">
                <a16:creationId xmlns:a16="http://schemas.microsoft.com/office/drawing/2014/main" id="{DFA8A104-0DEA-AD54-6B29-4249615E5C6B}"/>
              </a:ext>
            </a:extLst>
          </p:cNvPr>
          <p:cNvSpPr/>
          <p:nvPr/>
        </p:nvSpPr>
        <p:spPr>
          <a:xfrm>
            <a:off x="0" y="4251906"/>
            <a:ext cx="21383625" cy="9541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2C1FA5FE-604B-6A31-F7E0-77E70B8D290E}"/>
              </a:ext>
            </a:extLst>
          </p:cNvPr>
          <p:cNvSpPr/>
          <p:nvPr/>
        </p:nvSpPr>
        <p:spPr>
          <a:xfrm>
            <a:off x="962424" y="4251906"/>
            <a:ext cx="83208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Kernel SVM</a:t>
            </a:r>
            <a:endParaRPr lang="zh-HK" altLang="en-US" sz="5600" dirty="0">
              <a:solidFill>
                <a:schemeClr val="bg1"/>
              </a:solidFill>
            </a:endParaRPr>
          </a:p>
        </p:txBody>
      </p:sp>
      <p:sp>
        <p:nvSpPr>
          <p:cNvPr id="14" name="矩形 10">
            <a:extLst>
              <a:ext uri="{FF2B5EF4-FFF2-40B4-BE49-F238E27FC236}">
                <a16:creationId xmlns:a16="http://schemas.microsoft.com/office/drawing/2014/main" id="{BB510DD4-E4FE-A24D-25C5-1BE7466DFEF1}"/>
              </a:ext>
            </a:extLst>
          </p:cNvPr>
          <p:cNvSpPr/>
          <p:nvPr/>
        </p:nvSpPr>
        <p:spPr>
          <a:xfrm>
            <a:off x="10758312" y="4232943"/>
            <a:ext cx="9324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Additive Kernels</a:t>
            </a:r>
            <a:endParaRPr lang="zh-HK" altLang="en-US" sz="56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AF4167-9B1D-7EF4-1E2A-63639A6E84C4}"/>
              </a:ext>
            </a:extLst>
          </p:cNvPr>
          <p:cNvCxnSpPr>
            <a:cxnSpLocks/>
          </p:cNvCxnSpPr>
          <p:nvPr/>
        </p:nvCxnSpPr>
        <p:spPr>
          <a:xfrm flipV="1">
            <a:off x="1920638" y="5575251"/>
            <a:ext cx="0" cy="457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419454-E1D9-8BE0-B88B-8C7B6937B05D}"/>
              </a:ext>
            </a:extLst>
          </p:cNvPr>
          <p:cNvCxnSpPr>
            <a:cxnSpLocks/>
          </p:cNvCxnSpPr>
          <p:nvPr/>
        </p:nvCxnSpPr>
        <p:spPr>
          <a:xfrm>
            <a:off x="1920638" y="10147251"/>
            <a:ext cx="6781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73BE653-5CE1-2A20-5456-74F8EEAD28DF}"/>
              </a:ext>
            </a:extLst>
          </p:cNvPr>
          <p:cNvSpPr/>
          <p:nvPr/>
        </p:nvSpPr>
        <p:spPr>
          <a:xfrm>
            <a:off x="6119104" y="5921470"/>
            <a:ext cx="466494" cy="462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F29DB6-0D22-6FE2-8FB5-B54315678F4A}"/>
              </a:ext>
            </a:extLst>
          </p:cNvPr>
          <p:cNvSpPr/>
          <p:nvPr/>
        </p:nvSpPr>
        <p:spPr>
          <a:xfrm>
            <a:off x="2841176" y="5997691"/>
            <a:ext cx="466494" cy="462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3E898A3-8CF4-F3C2-9042-1C2FD12A2F98}"/>
              </a:ext>
            </a:extLst>
          </p:cNvPr>
          <p:cNvSpPr/>
          <p:nvPr/>
        </p:nvSpPr>
        <p:spPr>
          <a:xfrm>
            <a:off x="2249282" y="8049071"/>
            <a:ext cx="466494" cy="462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C46886-3EC7-5E1C-9C2D-F745B9D94042}"/>
              </a:ext>
            </a:extLst>
          </p:cNvPr>
          <p:cNvSpPr/>
          <p:nvPr/>
        </p:nvSpPr>
        <p:spPr>
          <a:xfrm>
            <a:off x="3091772" y="9502457"/>
            <a:ext cx="466494" cy="462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71B1880-E767-2AA2-39E0-11A4F8071BDF}"/>
              </a:ext>
            </a:extLst>
          </p:cNvPr>
          <p:cNvSpPr/>
          <p:nvPr/>
        </p:nvSpPr>
        <p:spPr>
          <a:xfrm>
            <a:off x="6199956" y="9580950"/>
            <a:ext cx="466494" cy="462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F15CD2-5955-BD73-98E4-30BDF081C863}"/>
              </a:ext>
            </a:extLst>
          </p:cNvPr>
          <p:cNvSpPr/>
          <p:nvPr/>
        </p:nvSpPr>
        <p:spPr>
          <a:xfrm>
            <a:off x="7038268" y="7752088"/>
            <a:ext cx="466494" cy="462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095DF7C-D0F1-7F4E-D0D9-458E5C49CA66}"/>
              </a:ext>
            </a:extLst>
          </p:cNvPr>
          <p:cNvSpPr/>
          <p:nvPr/>
        </p:nvSpPr>
        <p:spPr>
          <a:xfrm>
            <a:off x="3700855" y="7407451"/>
            <a:ext cx="593826" cy="475014"/>
          </a:xfrm>
          <a:prstGeom prst="triangl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C59060F-1639-9516-FD33-CB83262551D5}"/>
              </a:ext>
            </a:extLst>
          </p:cNvPr>
          <p:cNvSpPr/>
          <p:nvPr/>
        </p:nvSpPr>
        <p:spPr>
          <a:xfrm>
            <a:off x="3843508" y="8281220"/>
            <a:ext cx="593826" cy="475014"/>
          </a:xfrm>
          <a:prstGeom prst="triangl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8404CC91-8BD8-9948-87C4-F57E751AD466}"/>
              </a:ext>
            </a:extLst>
          </p:cNvPr>
          <p:cNvSpPr/>
          <p:nvPr/>
        </p:nvSpPr>
        <p:spPr>
          <a:xfrm>
            <a:off x="5427541" y="7574057"/>
            <a:ext cx="593826" cy="475014"/>
          </a:xfrm>
          <a:prstGeom prst="triangl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89E2E53-8FD0-8280-D63B-819BB8DD62F8}"/>
              </a:ext>
            </a:extLst>
          </p:cNvPr>
          <p:cNvSpPr/>
          <p:nvPr/>
        </p:nvSpPr>
        <p:spPr>
          <a:xfrm>
            <a:off x="5016574" y="8442324"/>
            <a:ext cx="593826" cy="475014"/>
          </a:xfrm>
          <a:prstGeom prst="triangl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6410F6D-2783-D562-B6D6-32536C600787}"/>
              </a:ext>
            </a:extLst>
          </p:cNvPr>
          <p:cNvSpPr/>
          <p:nvPr/>
        </p:nvSpPr>
        <p:spPr>
          <a:xfrm>
            <a:off x="4525445" y="7827616"/>
            <a:ext cx="593826" cy="475014"/>
          </a:xfrm>
          <a:prstGeom prst="triangl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A360716A-D4B1-94A4-5A61-9C90A30AD44E}"/>
              </a:ext>
            </a:extLst>
          </p:cNvPr>
          <p:cNvSpPr/>
          <p:nvPr/>
        </p:nvSpPr>
        <p:spPr>
          <a:xfrm>
            <a:off x="4719660" y="6974902"/>
            <a:ext cx="593826" cy="475014"/>
          </a:xfrm>
          <a:prstGeom prst="triangl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40F838A-4BBA-64E5-D6FC-C80068FC8A2D}"/>
              </a:ext>
            </a:extLst>
          </p:cNvPr>
          <p:cNvSpPr/>
          <p:nvPr/>
        </p:nvSpPr>
        <p:spPr>
          <a:xfrm>
            <a:off x="3168449" y="6303028"/>
            <a:ext cx="3417146" cy="3417146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2E232B-B5A0-D7AC-F5E4-168239E28DA8}"/>
                  </a:ext>
                </a:extLst>
              </p:cNvPr>
              <p:cNvSpPr txBox="1"/>
              <p:nvPr/>
            </p:nvSpPr>
            <p:spPr>
              <a:xfrm>
                <a:off x="6356226" y="8703768"/>
                <a:ext cx="18759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2E232B-B5A0-D7AC-F5E4-168239E2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26" y="8703768"/>
                <a:ext cx="187596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777EE0-A1A9-277A-D465-E5940FD24A76}"/>
                  </a:ext>
                </a:extLst>
              </p:cNvPr>
              <p:cNvSpPr txBox="1"/>
              <p:nvPr/>
            </p:nvSpPr>
            <p:spPr>
              <a:xfrm>
                <a:off x="6496230" y="6595893"/>
                <a:ext cx="18775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777EE0-A1A9-277A-D465-E5940FD24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230" y="6595893"/>
                <a:ext cx="187756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9D33813-9BC0-26EA-98E6-ACF38421B8F0}"/>
                  </a:ext>
                </a:extLst>
              </p:cNvPr>
              <p:cNvSpPr txBox="1"/>
              <p:nvPr/>
            </p:nvSpPr>
            <p:spPr>
              <a:xfrm>
                <a:off x="3948452" y="8980767"/>
                <a:ext cx="18775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6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9D33813-9BC0-26EA-98E6-ACF38421B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452" y="8980767"/>
                <a:ext cx="187756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96198BD-AC85-CAC5-CFFD-A17CD3708848}"/>
                  </a:ext>
                </a:extLst>
              </p:cNvPr>
              <p:cNvSpPr txBox="1"/>
              <p:nvPr/>
            </p:nvSpPr>
            <p:spPr>
              <a:xfrm>
                <a:off x="891661" y="10366542"/>
                <a:ext cx="8905480" cy="4458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kernel SVM classifier, where: 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+1 or -1).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number of training data points.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dimensionality of training data points.</a:t>
                </a:r>
              </a:p>
              <a:p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96198BD-AC85-CAC5-CFFD-A17CD370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61" y="10366542"/>
                <a:ext cx="8905480" cy="4458593"/>
              </a:xfrm>
              <a:prstGeom prst="rect">
                <a:avLst/>
              </a:prstGeom>
              <a:blipFill>
                <a:blip r:embed="rId5"/>
                <a:stretch>
                  <a:fillRect l="-3080" t="-3283" r="-4381" b="-5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id="{A30C6F8A-01C6-5FAC-FD6E-0840B3268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2335" y="5464868"/>
            <a:ext cx="9956530" cy="4572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AD1A31D-D4CD-87F3-5FB4-E5035C8709F7}"/>
              </a:ext>
            </a:extLst>
          </p:cNvPr>
          <p:cNvSpPr txBox="1"/>
          <p:nvPr/>
        </p:nvSpPr>
        <p:spPr>
          <a:xfrm>
            <a:off x="10443941" y="10313489"/>
            <a:ext cx="1029837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kernels are demonstrated to be useful in many application domains, including human activity detection and pedestrian detection.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C59C30-1CEC-76B8-BE2A-4A013A714E66}"/>
              </a:ext>
            </a:extLst>
          </p:cNvPr>
          <p:cNvSpPr txBox="1"/>
          <p:nvPr/>
        </p:nvSpPr>
        <p:spPr>
          <a:xfrm>
            <a:off x="10396879" y="13816142"/>
            <a:ext cx="1048960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Guo, Y. Li, and Z. Shao. DSRF: A flexible trajectory descriptor for articulated human action recognition. Pattern Recognit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76: 137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148, 2018.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AE234F-E688-9323-8B60-81ABBF1DDF0E}"/>
              </a:ext>
            </a:extLst>
          </p:cNvPr>
          <p:cNvSpPr txBox="1"/>
          <p:nvPr/>
        </p:nvSpPr>
        <p:spPr>
          <a:xfrm>
            <a:off x="10380832" y="12061816"/>
            <a:ext cx="108415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Guo et al. [a]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“... we train a SVM classifier with chi-square kernel for multi-class recognition task, which is beneficial for classifying the histogram features.”</a:t>
            </a:r>
          </a:p>
        </p:txBody>
      </p:sp>
      <p:sp>
        <p:nvSpPr>
          <p:cNvPr id="73" name="Rectangle 271">
            <a:extLst>
              <a:ext uri="{FF2B5EF4-FFF2-40B4-BE49-F238E27FC236}">
                <a16:creationId xmlns:a16="http://schemas.microsoft.com/office/drawing/2014/main" id="{50077720-7343-40E9-4F97-B57253B3BBA9}"/>
              </a:ext>
            </a:extLst>
          </p:cNvPr>
          <p:cNvSpPr/>
          <p:nvPr/>
        </p:nvSpPr>
        <p:spPr>
          <a:xfrm>
            <a:off x="10747" y="14880703"/>
            <a:ext cx="21383625" cy="9541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4" name="矩形 10">
            <a:extLst>
              <a:ext uri="{FF2B5EF4-FFF2-40B4-BE49-F238E27FC236}">
                <a16:creationId xmlns:a16="http://schemas.microsoft.com/office/drawing/2014/main" id="{EFCE5EAF-5DA4-3743-9CA3-F3F2541D5E70}"/>
              </a:ext>
            </a:extLst>
          </p:cNvPr>
          <p:cNvSpPr/>
          <p:nvPr/>
        </p:nvSpPr>
        <p:spPr>
          <a:xfrm>
            <a:off x="1737947" y="14880702"/>
            <a:ext cx="175660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of Additive Kernel SVM and PLAME</a:t>
            </a:r>
            <a:endParaRPr lang="zh-HK" altLang="en-US" sz="5600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78E4B3D-C460-2354-EF61-16C9425FC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00" y="16009894"/>
            <a:ext cx="9004141" cy="397651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B6311A9-E4FA-6B97-733E-2035648B469E}"/>
              </a:ext>
            </a:extLst>
          </p:cNvPr>
          <p:cNvSpPr txBox="1"/>
          <p:nvPr/>
        </p:nvSpPr>
        <p:spPr>
          <a:xfrm>
            <a:off x="405151" y="19994786"/>
            <a:ext cx="9867132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SVM training methods (those references in the above table can be found in our TKDE paper.) cannot simultaneously fulfill these three conditions.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classification error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memory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training time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PLAME is the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achieve these three conditions.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B7C3655-7B93-847F-957D-ADB268C9E84C}"/>
                  </a:ext>
                </a:extLst>
              </p:cNvPr>
              <p:cNvSpPr txBox="1"/>
              <p:nvPr/>
            </p:nvSpPr>
            <p:spPr>
              <a:xfrm>
                <a:off x="10461173" y="15910881"/>
                <a:ext cx="1078002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observation: Every additive kernel can be represented by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one-dimensional additive kernel functions.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B7C3655-7B93-847F-957D-ADB268C9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173" y="15910881"/>
                <a:ext cx="10780021" cy="1107996"/>
              </a:xfrm>
              <a:prstGeom prst="rect">
                <a:avLst/>
              </a:prstGeom>
              <a:blipFill>
                <a:blip r:embed="rId8"/>
                <a:stretch>
                  <a:fillRect l="-2545" t="-13187" r="-2545" b="-23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271">
            <a:extLst>
              <a:ext uri="{FF2B5EF4-FFF2-40B4-BE49-F238E27FC236}">
                <a16:creationId xmlns:a16="http://schemas.microsoft.com/office/drawing/2014/main" id="{E59D3A72-93FE-1DC4-EC95-5CD9E44CBBAA}"/>
              </a:ext>
            </a:extLst>
          </p:cNvPr>
          <p:cNvSpPr/>
          <p:nvPr/>
        </p:nvSpPr>
        <p:spPr>
          <a:xfrm>
            <a:off x="10747" y="24553756"/>
            <a:ext cx="21383625" cy="9541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4" name="矩形 10">
            <a:extLst>
              <a:ext uri="{FF2B5EF4-FFF2-40B4-BE49-F238E27FC236}">
                <a16:creationId xmlns:a16="http://schemas.microsoft.com/office/drawing/2014/main" id="{0C4B3ED1-9A47-4021-B5AB-94018F87DF0B}"/>
              </a:ext>
            </a:extLst>
          </p:cNvPr>
          <p:cNvSpPr/>
          <p:nvPr/>
        </p:nvSpPr>
        <p:spPr>
          <a:xfrm>
            <a:off x="6617617" y="24501237"/>
            <a:ext cx="7993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  <a:endParaRPr lang="zh-HK" altLang="en-US" sz="5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2B78FB-E050-7CC4-3D18-EF2917AD3D55}"/>
                  </a:ext>
                </a:extLst>
              </p:cNvPr>
              <p:cNvSpPr txBox="1"/>
              <p:nvPr/>
            </p:nvSpPr>
            <p:spPr>
              <a:xfrm>
                <a:off x="12247664" y="16981134"/>
                <a:ext cx="5852051" cy="1144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2B78FB-E050-7CC4-3D18-EF2917AD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664" y="16981134"/>
                <a:ext cx="5852051" cy="11447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353043-6CB5-F580-9024-96AF1F804A00}"/>
                  </a:ext>
                </a:extLst>
              </p:cNvPr>
              <p:cNvSpPr txBox="1"/>
              <p:nvPr/>
            </p:nvSpPr>
            <p:spPr>
              <a:xfrm>
                <a:off x="10443941" y="18277928"/>
                <a:ext cx="11012453" cy="1174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 idea of PLAME: Use a </a:t>
                </a: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piecewise-linear function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approximate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5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bSup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5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modify the linear SVM solver.</a:t>
                </a:r>
                <a:endPara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353043-6CB5-F580-9024-96AF1F804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41" y="18277928"/>
                <a:ext cx="11012453" cy="1174424"/>
              </a:xfrm>
              <a:prstGeom prst="rect">
                <a:avLst/>
              </a:prstGeom>
              <a:blipFill>
                <a:blip r:embed="rId10"/>
                <a:stretch>
                  <a:fillRect l="-2490" t="-12435" r="-1494" b="-20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>
            <a:extLst>
              <a:ext uri="{FF2B5EF4-FFF2-40B4-BE49-F238E27FC236}">
                <a16:creationId xmlns:a16="http://schemas.microsoft.com/office/drawing/2014/main" id="{E5816591-6F9E-D53E-3562-126508B62E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12438" y="19489586"/>
            <a:ext cx="8039687" cy="50496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CCADD6C-211D-E55D-F2E9-645AF7675427}"/>
              </a:ext>
            </a:extLst>
          </p:cNvPr>
          <p:cNvSpPr txBox="1"/>
          <p:nvPr/>
        </p:nvSpPr>
        <p:spPr>
          <a:xfrm>
            <a:off x="1169192" y="25785681"/>
            <a:ext cx="103663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all methods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2C5FB6D-A76B-68D3-2D83-8874EE24BE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19546" y="26275342"/>
            <a:ext cx="8294868" cy="379037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DADA3DB-6D3E-0475-3983-4AE7E9541D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4687" y="26392198"/>
            <a:ext cx="12996893" cy="199519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36CC68C-D9D4-9B26-28B9-6B56A1D16318}"/>
              </a:ext>
            </a:extLst>
          </p:cNvPr>
          <p:cNvSpPr txBox="1"/>
          <p:nvPr/>
        </p:nvSpPr>
        <p:spPr>
          <a:xfrm>
            <a:off x="13629733" y="25727805"/>
            <a:ext cx="775202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 of all methods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DD5CCE-6350-70E8-CDBC-B8EAED6BCEAB}"/>
              </a:ext>
            </a:extLst>
          </p:cNvPr>
          <p:cNvSpPr txBox="1"/>
          <p:nvPr/>
        </p:nvSpPr>
        <p:spPr>
          <a:xfrm>
            <a:off x="2811895" y="28402106"/>
            <a:ext cx="72426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Remark:</a:t>
            </a:r>
          </a:p>
          <a:p>
            <a:pPr algn="ctr"/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more than three days for training</a:t>
            </a:r>
          </a:p>
          <a:p>
            <a:pPr algn="ctr"/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m.e.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more than 16 GB for training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E913C993-5A8F-BC2E-7A6F-7407AE9E45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08450" y="78658"/>
            <a:ext cx="1950842" cy="19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558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Tsz Nam Chan</dc:creator>
  <cp:lastModifiedBy>Tsz Nam Chan</cp:lastModifiedBy>
  <cp:revision>1</cp:revision>
  <dcterms:created xsi:type="dcterms:W3CDTF">2024-05-07T14:02:29Z</dcterms:created>
  <dcterms:modified xsi:type="dcterms:W3CDTF">2024-05-07T16:39:08Z</dcterms:modified>
</cp:coreProperties>
</file>