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33" d="100"/>
          <a:sy n="33" d="100"/>
        </p:scale>
        <p:origin x="1698" y="24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sz Nam Chan" userId="d72bc0ce159372cc" providerId="LiveId" clId="{83955BA0-6067-4057-8C6D-72D3076D734C}"/>
    <pc:docChg chg="undo custSel modSld">
      <pc:chgData name="Tsz Nam Chan" userId="d72bc0ce159372cc" providerId="LiveId" clId="{83955BA0-6067-4057-8C6D-72D3076D734C}" dt="2024-08-17T09:42:34.350" v="1099" actId="1076"/>
      <pc:docMkLst>
        <pc:docMk/>
      </pc:docMkLst>
      <pc:sldChg chg="addSp delSp modSp mod">
        <pc:chgData name="Tsz Nam Chan" userId="d72bc0ce159372cc" providerId="LiveId" clId="{83955BA0-6067-4057-8C6D-72D3076D734C}" dt="2024-08-17T09:42:34.350" v="1099" actId="1076"/>
        <pc:sldMkLst>
          <pc:docMk/>
          <pc:sldMk cId="624283436" sldId="256"/>
        </pc:sldMkLst>
        <pc:spChg chg="add mod">
          <ac:chgData name="Tsz Nam Chan" userId="d72bc0ce159372cc" providerId="LiveId" clId="{83955BA0-6067-4057-8C6D-72D3076D734C}" dt="2024-08-17T09:41:57.611" v="1098" actId="20577"/>
          <ac:spMkLst>
            <pc:docMk/>
            <pc:sldMk cId="624283436" sldId="256"/>
            <ac:spMk id="2" creationId="{58D9AFF0-6C9D-FCAD-260D-0F0FD0332023}"/>
          </ac:spMkLst>
        </pc:spChg>
        <pc:spChg chg="add del mod">
          <ac:chgData name="Tsz Nam Chan" userId="d72bc0ce159372cc" providerId="LiveId" clId="{83955BA0-6067-4057-8C6D-72D3076D734C}" dt="2024-08-17T05:26:45.424" v="153" actId="478"/>
          <ac:spMkLst>
            <pc:docMk/>
            <pc:sldMk cId="624283436" sldId="256"/>
            <ac:spMk id="4" creationId="{318D9B3D-6B20-4C0C-F970-05EA238A3E7F}"/>
          </ac:spMkLst>
        </pc:spChg>
        <pc:spChg chg="mod">
          <ac:chgData name="Tsz Nam Chan" userId="d72bc0ce159372cc" providerId="LiveId" clId="{83955BA0-6067-4057-8C6D-72D3076D734C}" dt="2024-08-17T09:39:48.219" v="1092" actId="1076"/>
          <ac:spMkLst>
            <pc:docMk/>
            <pc:sldMk cId="624283436" sldId="256"/>
            <ac:spMk id="6" creationId="{B960E8E8-4621-C637-D71D-E7596066B8F3}"/>
          </ac:spMkLst>
        </pc:spChg>
        <pc:spChg chg="mod">
          <ac:chgData name="Tsz Nam Chan" userId="d72bc0ce159372cc" providerId="LiveId" clId="{83955BA0-6067-4057-8C6D-72D3076D734C}" dt="2024-08-17T09:39:48.219" v="1092" actId="1076"/>
          <ac:spMkLst>
            <pc:docMk/>
            <pc:sldMk cId="624283436" sldId="256"/>
            <ac:spMk id="7" creationId="{E1A1D550-7FA0-00DF-1DCA-533F434BCDF2}"/>
          </ac:spMkLst>
        </pc:spChg>
        <pc:spChg chg="mod">
          <ac:chgData name="Tsz Nam Chan" userId="d72bc0ce159372cc" providerId="LiveId" clId="{83955BA0-6067-4057-8C6D-72D3076D734C}" dt="2024-08-17T09:39:48.219" v="1092" actId="1076"/>
          <ac:spMkLst>
            <pc:docMk/>
            <pc:sldMk cId="624283436" sldId="256"/>
            <ac:spMk id="8" creationId="{C5265A6B-EB2D-050D-6348-D29E8DE033EE}"/>
          </ac:spMkLst>
        </pc:spChg>
        <pc:spChg chg="mod">
          <ac:chgData name="Tsz Nam Chan" userId="d72bc0ce159372cc" providerId="LiveId" clId="{83955BA0-6067-4057-8C6D-72D3076D734C}" dt="2024-08-17T09:39:48.219" v="1092" actId="1076"/>
          <ac:spMkLst>
            <pc:docMk/>
            <pc:sldMk cId="624283436" sldId="256"/>
            <ac:spMk id="9" creationId="{4F4EA10D-E408-E1C7-4264-F7662A83FF5D}"/>
          </ac:spMkLst>
        </pc:spChg>
        <pc:spChg chg="mod">
          <ac:chgData name="Tsz Nam Chan" userId="d72bc0ce159372cc" providerId="LiveId" clId="{83955BA0-6067-4057-8C6D-72D3076D734C}" dt="2024-08-17T09:39:48.219" v="1092" actId="1076"/>
          <ac:spMkLst>
            <pc:docMk/>
            <pc:sldMk cId="624283436" sldId="256"/>
            <ac:spMk id="10" creationId="{586DCD6B-7A31-F36D-1C9B-8F6F01790011}"/>
          </ac:spMkLst>
        </pc:spChg>
        <pc:spChg chg="mod">
          <ac:chgData name="Tsz Nam Chan" userId="d72bc0ce159372cc" providerId="LiveId" clId="{83955BA0-6067-4057-8C6D-72D3076D734C}" dt="2024-08-17T09:39:48.219" v="1092" actId="1076"/>
          <ac:spMkLst>
            <pc:docMk/>
            <pc:sldMk cId="624283436" sldId="256"/>
            <ac:spMk id="13" creationId="{44811EE9-00AA-959F-6607-347BC066846D}"/>
          </ac:spMkLst>
        </pc:spChg>
        <pc:spChg chg="add del mod">
          <ac:chgData name="Tsz Nam Chan" userId="d72bc0ce159372cc" providerId="LiveId" clId="{83955BA0-6067-4057-8C6D-72D3076D734C}" dt="2024-08-17T05:26:45.424" v="153" actId="478"/>
          <ac:spMkLst>
            <pc:docMk/>
            <pc:sldMk cId="624283436" sldId="256"/>
            <ac:spMk id="14" creationId="{CDD374E4-5450-DFF5-6E86-9ABC744992EC}"/>
          </ac:spMkLst>
        </pc:spChg>
        <pc:spChg chg="add del mod">
          <ac:chgData name="Tsz Nam Chan" userId="d72bc0ce159372cc" providerId="LiveId" clId="{83955BA0-6067-4057-8C6D-72D3076D734C}" dt="2024-08-17T05:26:45.424" v="153" actId="478"/>
          <ac:spMkLst>
            <pc:docMk/>
            <pc:sldMk cId="624283436" sldId="256"/>
            <ac:spMk id="15" creationId="{EDACE240-D2CE-96F7-9C87-847C301554AB}"/>
          </ac:spMkLst>
        </pc:spChg>
        <pc:spChg chg="add del mod">
          <ac:chgData name="Tsz Nam Chan" userId="d72bc0ce159372cc" providerId="LiveId" clId="{83955BA0-6067-4057-8C6D-72D3076D734C}" dt="2024-08-17T05:39:57.011" v="180" actId="478"/>
          <ac:spMkLst>
            <pc:docMk/>
            <pc:sldMk cId="624283436" sldId="256"/>
            <ac:spMk id="20" creationId="{7C0E841F-1DCA-BA89-5E0C-6E66C54BE6BC}"/>
          </ac:spMkLst>
        </pc:spChg>
        <pc:spChg chg="add del mod">
          <ac:chgData name="Tsz Nam Chan" userId="d72bc0ce159372cc" providerId="LiveId" clId="{83955BA0-6067-4057-8C6D-72D3076D734C}" dt="2024-08-17T06:24:35.794" v="623" actId="478"/>
          <ac:spMkLst>
            <pc:docMk/>
            <pc:sldMk cId="624283436" sldId="256"/>
            <ac:spMk id="24" creationId="{188002C1-0890-C245-58E0-7AA222FEAF60}"/>
          </ac:spMkLst>
        </pc:spChg>
        <pc:spChg chg="add mod">
          <ac:chgData name="Tsz Nam Chan" userId="d72bc0ce159372cc" providerId="LiveId" clId="{83955BA0-6067-4057-8C6D-72D3076D734C}" dt="2024-08-17T06:32:53.480" v="724" actId="1076"/>
          <ac:spMkLst>
            <pc:docMk/>
            <pc:sldMk cId="624283436" sldId="256"/>
            <ac:spMk id="33" creationId="{76014672-D653-131B-885C-291BE3E9C779}"/>
          </ac:spMkLst>
        </pc:spChg>
        <pc:spChg chg="add del mod">
          <ac:chgData name="Tsz Nam Chan" userId="d72bc0ce159372cc" providerId="LiveId" clId="{83955BA0-6067-4057-8C6D-72D3076D734C}" dt="2024-08-17T05:57:33.365" v="447" actId="21"/>
          <ac:spMkLst>
            <pc:docMk/>
            <pc:sldMk cId="624283436" sldId="256"/>
            <ac:spMk id="37" creationId="{E4D0B32E-E027-C022-46B0-9F85DAC35D4D}"/>
          </ac:spMkLst>
        </pc:spChg>
        <pc:spChg chg="add del mod">
          <ac:chgData name="Tsz Nam Chan" userId="d72bc0ce159372cc" providerId="LiveId" clId="{83955BA0-6067-4057-8C6D-72D3076D734C}" dt="2024-08-17T05:57:51.825" v="454" actId="478"/>
          <ac:spMkLst>
            <pc:docMk/>
            <pc:sldMk cId="624283436" sldId="256"/>
            <ac:spMk id="38" creationId="{E4D0B32E-E027-C022-46B0-9F85DAC35D4D}"/>
          </ac:spMkLst>
        </pc:spChg>
        <pc:spChg chg="add mod">
          <ac:chgData name="Tsz Nam Chan" userId="d72bc0ce159372cc" providerId="LiveId" clId="{83955BA0-6067-4057-8C6D-72D3076D734C}" dt="2024-08-17T09:25:43.726" v="1024" actId="1076"/>
          <ac:spMkLst>
            <pc:docMk/>
            <pc:sldMk cId="624283436" sldId="256"/>
            <ac:spMk id="43" creationId="{EC9C2235-94A6-F81B-1F2B-E0E6510CD909}"/>
          </ac:spMkLst>
        </pc:spChg>
        <pc:spChg chg="add mod">
          <ac:chgData name="Tsz Nam Chan" userId="d72bc0ce159372cc" providerId="LiveId" clId="{83955BA0-6067-4057-8C6D-72D3076D734C}" dt="2024-08-17T09:25:50.117" v="1025" actId="1076"/>
          <ac:spMkLst>
            <pc:docMk/>
            <pc:sldMk cId="624283436" sldId="256"/>
            <ac:spMk id="44" creationId="{53D60D35-E0EB-025F-7CCF-F251B5BBD1E4}"/>
          </ac:spMkLst>
        </pc:spChg>
        <pc:spChg chg="add mod">
          <ac:chgData name="Tsz Nam Chan" userId="d72bc0ce159372cc" providerId="LiveId" clId="{83955BA0-6067-4057-8C6D-72D3076D734C}" dt="2024-08-17T09:19:52.719" v="944" actId="1036"/>
          <ac:spMkLst>
            <pc:docMk/>
            <pc:sldMk cId="624283436" sldId="256"/>
            <ac:spMk id="45" creationId="{4E95AC63-5887-4FA1-83AE-C4EA8CEBD486}"/>
          </ac:spMkLst>
        </pc:spChg>
        <pc:spChg chg="add mod">
          <ac:chgData name="Tsz Nam Chan" userId="d72bc0ce159372cc" providerId="LiveId" clId="{83955BA0-6067-4057-8C6D-72D3076D734C}" dt="2024-08-17T09:20:00.887" v="950" actId="1035"/>
          <ac:spMkLst>
            <pc:docMk/>
            <pc:sldMk cId="624283436" sldId="256"/>
            <ac:spMk id="46" creationId="{1DC31822-8E5A-F1CF-A16B-470198AA9154}"/>
          </ac:spMkLst>
        </pc:spChg>
        <pc:spChg chg="add del mod">
          <ac:chgData name="Tsz Nam Chan" userId="d72bc0ce159372cc" providerId="LiveId" clId="{83955BA0-6067-4057-8C6D-72D3076D734C}" dt="2024-08-17T09:38:59.300" v="1090" actId="478"/>
          <ac:spMkLst>
            <pc:docMk/>
            <pc:sldMk cId="624283436" sldId="256"/>
            <ac:spMk id="47" creationId="{F8C3E11B-23B2-E543-F260-177343736730}"/>
          </ac:spMkLst>
        </pc:spChg>
        <pc:spChg chg="add mod">
          <ac:chgData name="Tsz Nam Chan" userId="d72bc0ce159372cc" providerId="LiveId" clId="{83955BA0-6067-4057-8C6D-72D3076D734C}" dt="2024-08-17T09:39:13.075" v="1091" actId="1076"/>
          <ac:spMkLst>
            <pc:docMk/>
            <pc:sldMk cId="624283436" sldId="256"/>
            <ac:spMk id="48" creationId="{93A6EB7F-B859-AFB2-CCE2-8BEFBA0CF824}"/>
          </ac:spMkLst>
        </pc:spChg>
        <pc:spChg chg="add mod">
          <ac:chgData name="Tsz Nam Chan" userId="d72bc0ce159372cc" providerId="LiveId" clId="{83955BA0-6067-4057-8C6D-72D3076D734C}" dt="2024-08-17T09:34:17.048" v="1058" actId="1037"/>
          <ac:spMkLst>
            <pc:docMk/>
            <pc:sldMk cId="624283436" sldId="256"/>
            <ac:spMk id="73" creationId="{AC9AB0EF-E148-3CD5-94DC-87F3A82E0F68}"/>
          </ac:spMkLst>
        </pc:spChg>
        <pc:spChg chg="add del mod">
          <ac:chgData name="Tsz Nam Chan" userId="d72bc0ce159372cc" providerId="LiveId" clId="{83955BA0-6067-4057-8C6D-72D3076D734C}" dt="2024-08-17T09:38:36.837" v="1087" actId="478"/>
          <ac:spMkLst>
            <pc:docMk/>
            <pc:sldMk cId="624283436" sldId="256"/>
            <ac:spMk id="85" creationId="{7B4AC628-8051-2347-DFAB-4A8429B39799}"/>
          </ac:spMkLst>
        </pc:spChg>
        <pc:picChg chg="add del mod">
          <ac:chgData name="Tsz Nam Chan" userId="d72bc0ce159372cc" providerId="LiveId" clId="{83955BA0-6067-4057-8C6D-72D3076D734C}" dt="2024-08-17T05:26:45.424" v="153" actId="478"/>
          <ac:picMkLst>
            <pc:docMk/>
            <pc:sldMk cId="624283436" sldId="256"/>
            <ac:picMk id="3" creationId="{0A34B354-AB35-9E8B-8FF3-2773FB0A51D2}"/>
          </ac:picMkLst>
        </pc:picChg>
        <pc:picChg chg="add del mod">
          <ac:chgData name="Tsz Nam Chan" userId="d72bc0ce159372cc" providerId="LiveId" clId="{83955BA0-6067-4057-8C6D-72D3076D734C}" dt="2024-08-17T05:29:02.308" v="157" actId="478"/>
          <ac:picMkLst>
            <pc:docMk/>
            <pc:sldMk cId="624283436" sldId="256"/>
            <ac:picMk id="17" creationId="{9C7CEF52-8669-A351-B492-A64941C991FD}"/>
          </ac:picMkLst>
        </pc:picChg>
        <pc:picChg chg="add mod">
          <ac:chgData name="Tsz Nam Chan" userId="d72bc0ce159372cc" providerId="LiveId" clId="{83955BA0-6067-4057-8C6D-72D3076D734C}" dt="2024-08-17T06:17:32.532" v="572" actId="1037"/>
          <ac:picMkLst>
            <pc:docMk/>
            <pc:sldMk cId="624283436" sldId="256"/>
            <ac:picMk id="19" creationId="{92FB70C2-8392-2AAE-B71B-490E2F7BECD2}"/>
          </ac:picMkLst>
        </pc:picChg>
        <pc:picChg chg="add del mod">
          <ac:chgData name="Tsz Nam Chan" userId="d72bc0ce159372cc" providerId="LiveId" clId="{83955BA0-6067-4057-8C6D-72D3076D734C}" dt="2024-08-17T05:39:57.011" v="180" actId="478"/>
          <ac:picMkLst>
            <pc:docMk/>
            <pc:sldMk cId="624283436" sldId="256"/>
            <ac:picMk id="21" creationId="{E59ECEC7-CA34-0712-9E14-67BDF9833C7C}"/>
          </ac:picMkLst>
        </pc:picChg>
        <pc:picChg chg="add del mod">
          <ac:chgData name="Tsz Nam Chan" userId="d72bc0ce159372cc" providerId="LiveId" clId="{83955BA0-6067-4057-8C6D-72D3076D734C}" dt="2024-08-17T05:44:43.382" v="230" actId="21"/>
          <ac:picMkLst>
            <pc:docMk/>
            <pc:sldMk cId="624283436" sldId="256"/>
            <ac:picMk id="23" creationId="{95F18AE7-7625-3BE0-74A9-F0AF029BB43B}"/>
          </ac:picMkLst>
        </pc:picChg>
        <pc:picChg chg="add del mod">
          <ac:chgData name="Tsz Nam Chan" userId="d72bc0ce159372cc" providerId="LiveId" clId="{83955BA0-6067-4057-8C6D-72D3076D734C}" dt="2024-08-17T05:45:05.092" v="233" actId="478"/>
          <ac:picMkLst>
            <pc:docMk/>
            <pc:sldMk cId="624283436" sldId="256"/>
            <ac:picMk id="30" creationId="{344899F4-2EA3-AF39-FB19-21C14BB362E4}"/>
          </ac:picMkLst>
        </pc:picChg>
        <pc:picChg chg="add del mod">
          <ac:chgData name="Tsz Nam Chan" userId="d72bc0ce159372cc" providerId="LiveId" clId="{83955BA0-6067-4057-8C6D-72D3076D734C}" dt="2024-08-17T06:24:35.794" v="623" actId="478"/>
          <ac:picMkLst>
            <pc:docMk/>
            <pc:sldMk cId="624283436" sldId="256"/>
            <ac:picMk id="32" creationId="{6A8656AC-03E2-4C4D-2EFE-69BFE8A01760}"/>
          </ac:picMkLst>
        </pc:picChg>
        <pc:picChg chg="add mod">
          <ac:chgData name="Tsz Nam Chan" userId="d72bc0ce159372cc" providerId="LiveId" clId="{83955BA0-6067-4057-8C6D-72D3076D734C}" dt="2024-08-17T06:35:38.476" v="796" actId="1035"/>
          <ac:picMkLst>
            <pc:docMk/>
            <pc:sldMk cId="624283436" sldId="256"/>
            <ac:picMk id="40" creationId="{0495ED75-1BE0-3764-2DE4-581747A07633}"/>
          </ac:picMkLst>
        </pc:picChg>
        <pc:picChg chg="add mod">
          <ac:chgData name="Tsz Nam Chan" userId="d72bc0ce159372cc" providerId="LiveId" clId="{83955BA0-6067-4057-8C6D-72D3076D734C}" dt="2024-08-17T06:35:38.476" v="796" actId="1035"/>
          <ac:picMkLst>
            <pc:docMk/>
            <pc:sldMk cId="624283436" sldId="256"/>
            <ac:picMk id="42" creationId="{206EA0A3-9B8C-D5A8-1D94-BB7CFA40DA28}"/>
          </ac:picMkLst>
        </pc:picChg>
        <pc:picChg chg="add del mod">
          <ac:chgData name="Tsz Nam Chan" userId="d72bc0ce159372cc" providerId="LiveId" clId="{83955BA0-6067-4057-8C6D-72D3076D734C}" dt="2024-08-17T09:25:01.215" v="1019" actId="22"/>
          <ac:picMkLst>
            <pc:docMk/>
            <pc:sldMk cId="624283436" sldId="256"/>
            <ac:picMk id="54" creationId="{EBC79CD4-9408-561A-07C2-7BFCA35F10C9}"/>
          </ac:picMkLst>
        </pc:picChg>
        <pc:picChg chg="add mod">
          <ac:chgData name="Tsz Nam Chan" userId="d72bc0ce159372cc" providerId="LiveId" clId="{83955BA0-6067-4057-8C6D-72D3076D734C}" dt="2024-08-17T09:37:38.468" v="1073" actId="1076"/>
          <ac:picMkLst>
            <pc:docMk/>
            <pc:sldMk cId="624283436" sldId="256"/>
            <ac:picMk id="58" creationId="{167BB943-70B8-6AD7-DE8E-99127050A703}"/>
          </ac:picMkLst>
        </pc:picChg>
        <pc:picChg chg="add del mod">
          <ac:chgData name="Tsz Nam Chan" userId="d72bc0ce159372cc" providerId="LiveId" clId="{83955BA0-6067-4057-8C6D-72D3076D734C}" dt="2024-08-17T09:35:05.552" v="1063" actId="21"/>
          <ac:picMkLst>
            <pc:docMk/>
            <pc:sldMk cId="624283436" sldId="256"/>
            <ac:picMk id="81" creationId="{C01B8F87-5677-A325-7407-57E908C7E3CD}"/>
          </ac:picMkLst>
        </pc:picChg>
        <pc:picChg chg="add mod">
          <ac:chgData name="Tsz Nam Chan" userId="d72bc0ce159372cc" providerId="LiveId" clId="{83955BA0-6067-4057-8C6D-72D3076D734C}" dt="2024-08-17T09:42:34.350" v="1099" actId="1076"/>
          <ac:picMkLst>
            <pc:docMk/>
            <pc:sldMk cId="624283436" sldId="256"/>
            <ac:picMk id="83" creationId="{B7DC2C9D-D6D6-275A-0E9E-ED33183026E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5671-51A2-43E3-8BBF-A43D8841DE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296-455A-4E90-86B5-F957CE3AE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21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5671-51A2-43E3-8BBF-A43D8841DE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296-455A-4E90-86B5-F957CE3AE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931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5671-51A2-43E3-8BBF-A43D8841DE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296-455A-4E90-86B5-F957CE3AE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39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5671-51A2-43E3-8BBF-A43D8841DE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296-455A-4E90-86B5-F957CE3AE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34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5671-51A2-43E3-8BBF-A43D8841DE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296-455A-4E90-86B5-F957CE3AE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944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5671-51A2-43E3-8BBF-A43D8841DE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296-455A-4E90-86B5-F957CE3AE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4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5671-51A2-43E3-8BBF-A43D8841DE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296-455A-4E90-86B5-F957CE3AE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960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5671-51A2-43E3-8BBF-A43D8841DE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296-455A-4E90-86B5-F957CE3AE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715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5671-51A2-43E3-8BBF-A43D8841DE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296-455A-4E90-86B5-F957CE3AE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2624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5671-51A2-43E3-8BBF-A43D8841DE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296-455A-4E90-86B5-F957CE3AE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345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05671-51A2-43E3-8BBF-A43D8841DE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CC296-455A-4E90-86B5-F957CE3AE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830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05671-51A2-43E3-8BBF-A43D8841DEA8}" type="datetimeFigureOut">
              <a:rPr lang="zh-CN" altLang="en-US" smtClean="0"/>
              <a:t>2024/8/17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C296-455A-4E90-86B5-F957CE3AEB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7777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hyperlink" Target="https://data.gov.uk/dataset/cb7ae6f0-4be6-4935-9277-47e5ce24a11f/road-safety-data" TargetMode="External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223AAEB5-E997-13A3-0AD6-38A430B13F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091" y="453997"/>
            <a:ext cx="27741780" cy="1130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52903" tIns="26447" rIns="52903" bIns="26447">
            <a:spAutoFit/>
          </a:bodyPr>
          <a:lstStyle>
            <a:lvl1pPr defTabSz="528638">
              <a:spcBef>
                <a:spcPct val="20000"/>
              </a:spcBef>
              <a:buChar char="•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528638">
              <a:spcBef>
                <a:spcPct val="20000"/>
              </a:spcBef>
              <a:buChar char="–"/>
              <a:defRPr sz="1700">
                <a:solidFill>
                  <a:schemeClr val="tx2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528638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528638">
              <a:spcBef>
                <a:spcPct val="20000"/>
              </a:spcBef>
              <a:buChar char="–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528638">
              <a:spcBef>
                <a:spcPct val="20000"/>
              </a:spcBef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528638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1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None/>
            </a:pPr>
            <a:r>
              <a:rPr lang="en-US" altLang="zh-HK" sz="7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LION: Fast and High-Resolution Network Kernel Density Visualization</a:t>
            </a:r>
          </a:p>
        </p:txBody>
      </p:sp>
      <p:sp>
        <p:nvSpPr>
          <p:cNvPr id="6" name="文字方塊 4">
            <a:extLst>
              <a:ext uri="{FF2B5EF4-FFF2-40B4-BE49-F238E27FC236}">
                <a16:creationId xmlns:a16="http://schemas.microsoft.com/office/drawing/2014/main" id="{B960E8E8-4621-C637-D71D-E7596066B8F3}"/>
              </a:ext>
            </a:extLst>
          </p:cNvPr>
          <p:cNvSpPr txBox="1"/>
          <p:nvPr/>
        </p:nvSpPr>
        <p:spPr>
          <a:xfrm>
            <a:off x="3176407" y="2044684"/>
            <a:ext cx="611417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Shenzhen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edisonchan@szu.edu.cn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字方塊 5">
            <a:extLst>
              <a:ext uri="{FF2B5EF4-FFF2-40B4-BE49-F238E27FC236}">
                <a16:creationId xmlns:a16="http://schemas.microsoft.com/office/drawing/2014/main" id="{E1A1D550-7FA0-00DF-1DCA-533F434BCDF2}"/>
              </a:ext>
            </a:extLst>
          </p:cNvPr>
          <p:cNvSpPr txBox="1"/>
          <p:nvPr/>
        </p:nvSpPr>
        <p:spPr>
          <a:xfrm>
            <a:off x="10934671" y="2001019"/>
            <a:ext cx="77235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Rui Zang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19251017@life.hkbu.edu.hk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6">
            <a:extLst>
              <a:ext uri="{FF2B5EF4-FFF2-40B4-BE49-F238E27FC236}">
                <a16:creationId xmlns:a16="http://schemas.microsoft.com/office/drawing/2014/main" id="{C5265A6B-EB2D-050D-6348-D29E8DE033EE}"/>
              </a:ext>
            </a:extLst>
          </p:cNvPr>
          <p:cNvSpPr txBox="1"/>
          <p:nvPr/>
        </p:nvSpPr>
        <p:spPr>
          <a:xfrm>
            <a:off x="20117850" y="2044684"/>
            <a:ext cx="77235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Bojian</a:t>
            </a:r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Zhu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csbjzhu@comp.hkbu.edu.hk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7">
            <a:extLst>
              <a:ext uri="{FF2B5EF4-FFF2-40B4-BE49-F238E27FC236}">
                <a16:creationId xmlns:a16="http://schemas.microsoft.com/office/drawing/2014/main" id="{4F4EA10D-E408-E1C7-4264-F7662A83FF5D}"/>
              </a:ext>
            </a:extLst>
          </p:cNvPr>
          <p:cNvSpPr txBox="1"/>
          <p:nvPr/>
        </p:nvSpPr>
        <p:spPr>
          <a:xfrm>
            <a:off x="3532274" y="4821816"/>
            <a:ext cx="54024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Leong Hou U 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of Macau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ryanlhu@um.edu.mo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字方塊 8">
            <a:extLst>
              <a:ext uri="{FF2B5EF4-FFF2-40B4-BE49-F238E27FC236}">
                <a16:creationId xmlns:a16="http://schemas.microsoft.com/office/drawing/2014/main" id="{586DCD6B-7A31-F36D-1C9B-8F6F01790011}"/>
              </a:ext>
            </a:extLst>
          </p:cNvPr>
          <p:cNvSpPr txBox="1"/>
          <p:nvPr/>
        </p:nvSpPr>
        <p:spPr>
          <a:xfrm>
            <a:off x="20117850" y="4821816"/>
            <a:ext cx="772358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Hong Kong Baptist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xujl@comp.hkbu.edu.hk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71">
            <a:extLst>
              <a:ext uri="{FF2B5EF4-FFF2-40B4-BE49-F238E27FC236}">
                <a16:creationId xmlns:a16="http://schemas.microsoft.com/office/drawing/2014/main" id="{F36BBF0A-71F7-6FAE-3560-309CB8FC7488}"/>
              </a:ext>
            </a:extLst>
          </p:cNvPr>
          <p:cNvSpPr/>
          <p:nvPr/>
        </p:nvSpPr>
        <p:spPr>
          <a:xfrm>
            <a:off x="0" y="7596214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F5E7B7A-444A-80AC-2F0F-2F5D605C2EBE}"/>
              </a:ext>
            </a:extLst>
          </p:cNvPr>
          <p:cNvSpPr/>
          <p:nvPr/>
        </p:nvSpPr>
        <p:spPr>
          <a:xfrm>
            <a:off x="3993006" y="7695757"/>
            <a:ext cx="2283595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Network Kernel Density Visualization (NKDV)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p:sp>
        <p:nvSpPr>
          <p:cNvPr id="13" name="文字方塊 7">
            <a:extLst>
              <a:ext uri="{FF2B5EF4-FFF2-40B4-BE49-F238E27FC236}">
                <a16:creationId xmlns:a16="http://schemas.microsoft.com/office/drawing/2014/main" id="{44811EE9-00AA-959F-6607-347BC066846D}"/>
              </a:ext>
            </a:extLst>
          </p:cNvPr>
          <p:cNvSpPr txBox="1"/>
          <p:nvPr/>
        </p:nvSpPr>
        <p:spPr>
          <a:xfrm>
            <a:off x="11942157" y="4827296"/>
            <a:ext cx="570861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HK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Dingming</a:t>
            </a:r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Wu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Shenzhen University</a:t>
            </a:r>
          </a:p>
          <a:p>
            <a:pPr algn="ctr"/>
            <a:r>
              <a:rPr lang="en-US" altLang="zh-HK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dingming@szu.edu.cn</a:t>
            </a:r>
            <a:endParaRPr lang="zh-HK" alt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1D0C7FFC-B2E5-45AD-5B36-B6D57F643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39" y="9303857"/>
            <a:ext cx="6130214" cy="506985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830C394D-007B-E5F2-382B-C81D25D94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4583" y="9320499"/>
            <a:ext cx="6130214" cy="5058806"/>
          </a:xfrm>
          <a:prstGeom prst="rect">
            <a:avLst/>
          </a:prstGeom>
        </p:spPr>
      </p:pic>
      <p:sp>
        <p:nvSpPr>
          <p:cNvPr id="28" name="文字方塊 7">
            <a:extLst>
              <a:ext uri="{FF2B5EF4-FFF2-40B4-BE49-F238E27FC236}">
                <a16:creationId xmlns:a16="http://schemas.microsoft.com/office/drawing/2014/main" id="{814293E9-C6F7-9829-E664-C1039FAB72F9}"/>
              </a:ext>
            </a:extLst>
          </p:cNvPr>
          <p:cNvSpPr txBox="1"/>
          <p:nvPr/>
        </p:nvSpPr>
        <p:spPr>
          <a:xfrm>
            <a:off x="473918" y="14289211"/>
            <a:ext cx="6130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311-call location data points in San Francisco</a:t>
            </a:r>
            <a:endParaRPr lang="zh-HK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字方塊 8">
            <a:extLst>
              <a:ext uri="{FF2B5EF4-FFF2-40B4-BE49-F238E27FC236}">
                <a16:creationId xmlns:a16="http://schemas.microsoft.com/office/drawing/2014/main" id="{027E7CE0-432E-D19E-24FD-2E1BAF333D86}"/>
              </a:ext>
            </a:extLst>
          </p:cNvPr>
          <p:cNvSpPr txBox="1"/>
          <p:nvPr/>
        </p:nvSpPr>
        <p:spPr>
          <a:xfrm>
            <a:off x="9176769" y="14397286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NKDV</a:t>
            </a:r>
            <a:endParaRPr lang="zh-HK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8CC8E819-94D4-58F2-D538-0791C23A1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3241" y="9098350"/>
            <a:ext cx="7029369" cy="5298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7">
                <a:extLst>
                  <a:ext uri="{FF2B5EF4-FFF2-40B4-BE49-F238E27FC236}">
                    <a16:creationId xmlns:a16="http://schemas.microsoft.com/office/drawing/2014/main" id="{85B4ED46-9C91-9AB2-9761-B04ED0270210}"/>
                  </a:ext>
                </a:extLst>
              </p:cNvPr>
              <p:cNvSpPr txBox="1"/>
              <p:nvPr/>
            </p:nvSpPr>
            <p:spPr>
              <a:xfrm>
                <a:off x="13691049" y="9199177"/>
                <a:ext cx="8345939" cy="3170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a set of data points</a:t>
                </a:r>
                <a:r>
                  <a:rPr lang="en-HK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a road network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HK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Color each </a:t>
                </a:r>
                <a:r>
                  <a:rPr lang="en-HK" altLang="zh-CN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lixel</a:t>
                </a:r>
                <a:r>
                  <a:rPr lang="en-HK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HK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based on the network kernel density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sub>
                    </m:sSub>
                    <m:d>
                      <m:dPr>
                        <m:ctrlP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HK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HK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5" name="文字方塊 7">
                <a:extLst>
                  <a:ext uri="{FF2B5EF4-FFF2-40B4-BE49-F238E27FC236}">
                    <a16:creationId xmlns:a16="http://schemas.microsoft.com/office/drawing/2014/main" id="{85B4ED46-9C91-9AB2-9761-B04ED0270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91049" y="9199177"/>
                <a:ext cx="8345939" cy="3170099"/>
              </a:xfrm>
              <a:prstGeom prst="rect">
                <a:avLst/>
              </a:prstGeom>
              <a:blipFill>
                <a:blip r:embed="rId5"/>
                <a:stretch>
                  <a:fillRect l="-2630" t="-3462" r="-3506" b="-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7">
                <a:extLst>
                  <a:ext uri="{FF2B5EF4-FFF2-40B4-BE49-F238E27FC236}">
                    <a16:creationId xmlns:a16="http://schemas.microsoft.com/office/drawing/2014/main" id="{B08CD77C-4C22-778A-FF69-72A939CD4061}"/>
                  </a:ext>
                </a:extLst>
              </p:cNvPr>
              <p:cNvSpPr txBox="1"/>
              <p:nvPr/>
            </p:nvSpPr>
            <p:spPr>
              <a:xfrm>
                <a:off x="13506604" y="12899842"/>
                <a:ext cx="5835828" cy="1473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HK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HK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altLang="zh-HK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HK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HK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HK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HK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HK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HK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HK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  <m: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HK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HK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HK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HK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sz="3000" dirty="0"/>
              </a:p>
            </p:txBody>
          </p:sp>
        </mc:Choice>
        <mc:Fallback xmlns="">
          <p:sp>
            <p:nvSpPr>
              <p:cNvPr id="49" name="TextBox 17">
                <a:extLst>
                  <a:ext uri="{FF2B5EF4-FFF2-40B4-BE49-F238E27FC236}">
                    <a16:creationId xmlns:a16="http://schemas.microsoft.com/office/drawing/2014/main" id="{B08CD77C-4C22-778A-FF69-72A939CD4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6604" y="12899842"/>
                <a:ext cx="5835828" cy="14738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18">
            <a:extLst>
              <a:ext uri="{FF2B5EF4-FFF2-40B4-BE49-F238E27FC236}">
                <a16:creationId xmlns:a16="http://schemas.microsoft.com/office/drawing/2014/main" id="{3A4D2CBA-956B-9697-F22F-CD125076F42C}"/>
              </a:ext>
            </a:extLst>
          </p:cNvPr>
          <p:cNvSpPr txBox="1"/>
          <p:nvPr/>
        </p:nvSpPr>
        <p:spPr>
          <a:xfrm>
            <a:off x="16810284" y="12348081"/>
            <a:ext cx="350128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shortest path distance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Right Brace 19">
            <a:extLst>
              <a:ext uri="{FF2B5EF4-FFF2-40B4-BE49-F238E27FC236}">
                <a16:creationId xmlns:a16="http://schemas.microsoft.com/office/drawing/2014/main" id="{EAC5D431-A41F-8286-15C0-3A07FC495DF7}"/>
              </a:ext>
            </a:extLst>
          </p:cNvPr>
          <p:cNvSpPr/>
          <p:nvPr/>
        </p:nvSpPr>
        <p:spPr>
          <a:xfrm rot="16200000">
            <a:off x="18290129" y="12334196"/>
            <a:ext cx="172493" cy="13028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52" name="TextBox 20">
            <a:extLst>
              <a:ext uri="{FF2B5EF4-FFF2-40B4-BE49-F238E27FC236}">
                <a16:creationId xmlns:a16="http://schemas.microsoft.com/office/drawing/2014/main" id="{09B88114-5EB9-7601-45C2-1D842818E1C6}"/>
              </a:ext>
            </a:extLst>
          </p:cNvPr>
          <p:cNvSpPr txBox="1"/>
          <p:nvPr/>
        </p:nvSpPr>
        <p:spPr>
          <a:xfrm>
            <a:off x="13291642" y="14478673"/>
            <a:ext cx="125547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23">
            <a:extLst>
              <a:ext uri="{FF2B5EF4-FFF2-40B4-BE49-F238E27FC236}">
                <a16:creationId xmlns:a16="http://schemas.microsoft.com/office/drawing/2014/main" id="{F54B0BD2-80FD-30F2-D734-CDB6C9C76A66}"/>
              </a:ext>
            </a:extLst>
          </p:cNvPr>
          <p:cNvSpPr txBox="1"/>
          <p:nvPr/>
        </p:nvSpPr>
        <p:spPr>
          <a:xfrm>
            <a:off x="13867300" y="12357314"/>
            <a:ext cx="87075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lixel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FD951E19-EE36-4682-A14A-A057DAFDFBA8}"/>
              </a:ext>
            </a:extLst>
          </p:cNvPr>
          <p:cNvSpPr txBox="1"/>
          <p:nvPr/>
        </p:nvSpPr>
        <p:spPr>
          <a:xfrm>
            <a:off x="15099646" y="12345351"/>
            <a:ext cx="17251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weighting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Box 27">
            <a:extLst>
              <a:ext uri="{FF2B5EF4-FFF2-40B4-BE49-F238E27FC236}">
                <a16:creationId xmlns:a16="http://schemas.microsoft.com/office/drawing/2014/main" id="{1C3436CB-4015-E332-BC6C-56E50919D553}"/>
              </a:ext>
            </a:extLst>
          </p:cNvPr>
          <p:cNvSpPr txBox="1"/>
          <p:nvPr/>
        </p:nvSpPr>
        <p:spPr>
          <a:xfrm>
            <a:off x="16380967" y="14478673"/>
            <a:ext cx="181011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28">
                <a:extLst>
                  <a:ext uri="{FF2B5EF4-FFF2-40B4-BE49-F238E27FC236}">
                    <a16:creationId xmlns:a16="http://schemas.microsoft.com/office/drawing/2014/main" id="{0CAD22EA-54F2-F897-40CA-8936B96A9A51}"/>
                  </a:ext>
                </a:extLst>
              </p:cNvPr>
              <p:cNvSpPr txBox="1"/>
              <p:nvPr/>
            </p:nvSpPr>
            <p:spPr>
              <a:xfrm>
                <a:off x="19531430" y="13172583"/>
                <a:ext cx="26772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HK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HK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HK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HK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m:rPr>
                        <m:brk m:alnAt="7"/>
                      </m:rPr>
                      <a:rPr lang="en-US" altLang="zh-HK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HK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HK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HK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HK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zh-HK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28">
                <a:extLst>
                  <a:ext uri="{FF2B5EF4-FFF2-40B4-BE49-F238E27FC236}">
                    <a16:creationId xmlns:a16="http://schemas.microsoft.com/office/drawing/2014/main" id="{0CAD22EA-54F2-F897-40CA-8936B96A9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1430" y="13172583"/>
                <a:ext cx="2677208" cy="553998"/>
              </a:xfrm>
              <a:prstGeom prst="rect">
                <a:avLst/>
              </a:prstGeom>
              <a:blipFill>
                <a:blip r:embed="rId7"/>
                <a:stretch>
                  <a:fillRect l="-5467" t="-14286" b="-32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29">
            <a:extLst>
              <a:ext uri="{FF2B5EF4-FFF2-40B4-BE49-F238E27FC236}">
                <a16:creationId xmlns:a16="http://schemas.microsoft.com/office/drawing/2014/main" id="{A1FAAEA5-042E-23CF-DE73-754115B92FEE}"/>
              </a:ext>
            </a:extLst>
          </p:cNvPr>
          <p:cNvSpPr txBox="1"/>
          <p:nvPr/>
        </p:nvSpPr>
        <p:spPr>
          <a:xfrm>
            <a:off x="19531430" y="13819709"/>
            <a:ext cx="1681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Right Brace 19">
            <a:extLst>
              <a:ext uri="{FF2B5EF4-FFF2-40B4-BE49-F238E27FC236}">
                <a16:creationId xmlns:a16="http://schemas.microsoft.com/office/drawing/2014/main" id="{01034321-B161-0A53-28BE-6EA36BE146A7}"/>
              </a:ext>
            </a:extLst>
          </p:cNvPr>
          <p:cNvSpPr/>
          <p:nvPr/>
        </p:nvSpPr>
        <p:spPr>
          <a:xfrm rot="16200000">
            <a:off x="15803396" y="12818383"/>
            <a:ext cx="172493" cy="33442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3" name="Right Brace 19">
            <a:extLst>
              <a:ext uri="{FF2B5EF4-FFF2-40B4-BE49-F238E27FC236}">
                <a16:creationId xmlns:a16="http://schemas.microsoft.com/office/drawing/2014/main" id="{4033C0AA-794B-5447-EA34-E5582B0B2C68}"/>
              </a:ext>
            </a:extLst>
          </p:cNvPr>
          <p:cNvSpPr/>
          <p:nvPr/>
        </p:nvSpPr>
        <p:spPr>
          <a:xfrm rot="16200000">
            <a:off x="14189155" y="12818383"/>
            <a:ext cx="172493" cy="33442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4" name="Right Brace 19">
            <a:extLst>
              <a:ext uri="{FF2B5EF4-FFF2-40B4-BE49-F238E27FC236}">
                <a16:creationId xmlns:a16="http://schemas.microsoft.com/office/drawing/2014/main" id="{ED51B9E3-C331-A5A4-A064-C029528E99B4}"/>
              </a:ext>
            </a:extLst>
          </p:cNvPr>
          <p:cNvSpPr/>
          <p:nvPr/>
        </p:nvSpPr>
        <p:spPr>
          <a:xfrm rot="5400000">
            <a:off x="13833132" y="14311460"/>
            <a:ext cx="172493" cy="33442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5" name="Right Brace 19">
            <a:extLst>
              <a:ext uri="{FF2B5EF4-FFF2-40B4-BE49-F238E27FC236}">
                <a16:creationId xmlns:a16="http://schemas.microsoft.com/office/drawing/2014/main" id="{9039F606-10C2-D267-7537-1E052A9D7EC0}"/>
              </a:ext>
            </a:extLst>
          </p:cNvPr>
          <p:cNvSpPr/>
          <p:nvPr/>
        </p:nvSpPr>
        <p:spPr>
          <a:xfrm rot="5400000">
            <a:off x="17212205" y="14311461"/>
            <a:ext cx="172493" cy="334426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6" name="Rectangle 271">
            <a:extLst>
              <a:ext uri="{FF2B5EF4-FFF2-40B4-BE49-F238E27FC236}">
                <a16:creationId xmlns:a16="http://schemas.microsoft.com/office/drawing/2014/main" id="{306FE19F-4DA1-2995-D9E0-BBA25F2602CF}"/>
              </a:ext>
            </a:extLst>
          </p:cNvPr>
          <p:cNvSpPr/>
          <p:nvPr/>
        </p:nvSpPr>
        <p:spPr>
          <a:xfrm>
            <a:off x="-14044" y="15740619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3C3D9E52-28AE-BC92-FDEA-2986F9BB579C}"/>
              </a:ext>
            </a:extLst>
          </p:cNvPr>
          <p:cNvSpPr/>
          <p:nvPr/>
        </p:nvSpPr>
        <p:spPr>
          <a:xfrm>
            <a:off x="16424518" y="15853559"/>
            <a:ext cx="1233275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Solution (ADA)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FD49A9AD-3F87-674B-DA19-A2FE34A8C229}"/>
              </a:ext>
            </a:extLst>
          </p:cNvPr>
          <p:cNvSpPr/>
          <p:nvPr/>
        </p:nvSpPr>
        <p:spPr>
          <a:xfrm>
            <a:off x="4253543" y="15863729"/>
            <a:ext cx="624730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NKDV is Slow!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p:sp>
        <p:nvSpPr>
          <p:cNvPr id="69" name="文字方塊 7">
            <a:extLst>
              <a:ext uri="{FF2B5EF4-FFF2-40B4-BE49-F238E27FC236}">
                <a16:creationId xmlns:a16="http://schemas.microsoft.com/office/drawing/2014/main" id="{8E5EAA40-2374-6296-A9D9-4F7B216756F6}"/>
              </a:ext>
            </a:extLst>
          </p:cNvPr>
          <p:cNvSpPr txBox="1"/>
          <p:nvPr/>
        </p:nvSpPr>
        <p:spPr>
          <a:xfrm>
            <a:off x="21255677" y="14359782"/>
            <a:ext cx="61302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 data points</a:t>
            </a:r>
            <a:endParaRPr lang="zh-HK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文字方塊 8">
            <a:extLst>
              <a:ext uri="{FF2B5EF4-FFF2-40B4-BE49-F238E27FC236}">
                <a16:creationId xmlns:a16="http://schemas.microsoft.com/office/drawing/2014/main" id="{4FDECDBC-7F3A-77EB-0D89-4182646BE64E}"/>
              </a:ext>
            </a:extLst>
          </p:cNvPr>
          <p:cNvSpPr txBox="1"/>
          <p:nvPr/>
        </p:nvSpPr>
        <p:spPr>
          <a:xfrm>
            <a:off x="27349658" y="14359782"/>
            <a:ext cx="16658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NKDV</a:t>
            </a:r>
            <a:endParaRPr lang="zh-HK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">
                <a:extLst>
                  <a:ext uri="{FF2B5EF4-FFF2-40B4-BE49-F238E27FC236}">
                    <a16:creationId xmlns:a16="http://schemas.microsoft.com/office/drawing/2014/main" id="{31B103B0-3AF9-0CEB-4A5D-4025EB072FB3}"/>
                  </a:ext>
                </a:extLst>
              </p:cNvPr>
              <p:cNvSpPr txBox="1"/>
              <p:nvPr/>
            </p:nvSpPr>
            <p:spPr>
              <a:xfrm>
                <a:off x="256707" y="17354630"/>
                <a:ext cx="13034935" cy="8094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Suffer from high time complexity: </a:t>
                </a:r>
                <a14:m>
                  <m:oMath xmlns:m="http://schemas.openxmlformats.org/officeDocument/2006/math">
                    <m:r>
                      <a:rPr lang="en-US" altLang="zh-HK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HK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altLang="zh-HK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HK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  <m:sSub>
                      <m:sSubPr>
                        <m:ctrlPr>
                          <a:rPr lang="en-US" altLang="zh-HK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HK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HK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𝑆𝑃</m:t>
                        </m:r>
                      </m:sub>
                    </m:sSub>
                    <m:r>
                      <a:rPr lang="en-US" altLang="zh-CN" sz="4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4000" i="1">
                        <a:latin typeface="Cambria Math" panose="02040503050406030204" pitchFamily="18" charset="0"/>
                      </a:rPr>
                      <m:t>𝑛𝐿</m:t>
                    </m:r>
                    <m:r>
                      <a:rPr lang="en-US" altLang="zh-HK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en-US" altLang="zh-HK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Real example (London traffic accident dataset [a]):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</a:t>
                </a:r>
                <a:r>
                  <a:rPr lang="en-US" altLang="zh-HK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lixels</a:t>
                </a: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4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=2.95</m:t>
                    </m:r>
                  </m:oMath>
                </a14:m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million (with </a:t>
                </a:r>
                <a14:m>
                  <m:oMath xmlns:m="http://schemas.openxmlformats.org/officeDocument/2006/math">
                    <m:r>
                      <a:rPr lang="en-US" altLang="zh-HK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</m:t>
                    </m:r>
                    <m:r>
                      <a:rPr lang="en-US" altLang="zh-HK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=5</m:t>
                    </m:r>
                    <m:r>
                      <a:rPr lang="en-US" altLang="zh-HK" sz="4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Number of data points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=0.838</m:t>
                    </m:r>
                  </m:oMath>
                </a14:m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million</a:t>
                </a:r>
              </a:p>
              <a:p>
                <a:pPr marL="1028700" lvl="1" indent="-571500">
                  <a:buFont typeface="Arial" panose="020B0604020202020204" pitchFamily="34" charset="0"/>
                  <a:buChar char="•"/>
                </a:pP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NKDV takes at least 2.4721 trillion operations. </a:t>
                </a:r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  <a:endParaRPr lang="en-US" altLang="zh-HK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HK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Many complaints from domain experts. For example:</a:t>
                </a:r>
              </a:p>
              <a:p>
                <a:endPara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indent="-742950">
                  <a:buFont typeface="+mj-lt"/>
                  <a:buAutoNum type="arabicPeriod"/>
                </a:pPr>
                <a:endParaRPr lang="zh-CN" altLang="en-US" sz="4000" dirty="0"/>
              </a:p>
              <a:p>
                <a:endParaRPr lang="en-US" altLang="zh-HK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zh-HK" altLang="en-US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1" name="文字方塊 7">
                <a:extLst>
                  <a:ext uri="{FF2B5EF4-FFF2-40B4-BE49-F238E27FC236}">
                    <a16:creationId xmlns:a16="http://schemas.microsoft.com/office/drawing/2014/main" id="{31B103B0-3AF9-0CEB-4A5D-4025EB072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07" y="17354630"/>
                <a:ext cx="13034935" cy="8094524"/>
              </a:xfrm>
              <a:prstGeom prst="rect">
                <a:avLst/>
              </a:prstGeom>
              <a:blipFill>
                <a:blip r:embed="rId8"/>
                <a:stretch>
                  <a:fillRect l="-1637" t="-1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TextBox 4">
            <a:extLst>
              <a:ext uri="{FF2B5EF4-FFF2-40B4-BE49-F238E27FC236}">
                <a16:creationId xmlns:a16="http://schemas.microsoft.com/office/drawing/2014/main" id="{1F6039CC-104B-EC37-146D-C890053314A5}"/>
              </a:ext>
            </a:extLst>
          </p:cNvPr>
          <p:cNvSpPr txBox="1"/>
          <p:nvPr/>
        </p:nvSpPr>
        <p:spPr>
          <a:xfrm>
            <a:off x="-27370" y="25276596"/>
            <a:ext cx="1457448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Safety Data.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https://data.gov.uk/dataset/cb7ae6f0-4be6-4935-9277-47e5ce24a11f/road-safety-data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[b] </a:t>
            </a:r>
            <a:r>
              <a:rPr lang="zh-CN" alt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Rakshit, A. Baddeley, and G. Nair. Efficient code for second order analysis of events on a linear network. Journal of Statistical Software, Articles, 90(1):1–37, 2019.</a:t>
            </a:r>
            <a:endParaRPr lang="en-US" altLang="zh-C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44">
                <a:extLst>
                  <a:ext uri="{FF2B5EF4-FFF2-40B4-BE49-F238E27FC236}">
                    <a16:creationId xmlns:a16="http://schemas.microsoft.com/office/drawing/2014/main" id="{EDCC21DC-C544-C185-976B-0737F94F75F8}"/>
                  </a:ext>
                </a:extLst>
              </p:cNvPr>
              <p:cNvSpPr txBox="1"/>
              <p:nvPr/>
            </p:nvSpPr>
            <p:spPr>
              <a:xfrm>
                <a:off x="15487688" y="17515028"/>
                <a:ext cx="3664336" cy="11803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d>
                        <m:dPr>
                          <m:ctrlP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HK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HK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HK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HK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altLang="zh-HK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HK" altLang="en-US" sz="3000" dirty="0"/>
              </a:p>
            </p:txBody>
          </p:sp>
        </mc:Choice>
        <mc:Fallback xmlns="">
          <p:sp>
            <p:nvSpPr>
              <p:cNvPr id="76" name="TextBox 44">
                <a:extLst>
                  <a:ext uri="{FF2B5EF4-FFF2-40B4-BE49-F238E27FC236}">
                    <a16:creationId xmlns:a16="http://schemas.microsoft.com/office/drawing/2014/main" id="{EDCC21DC-C544-C185-976B-0737F94F7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688" y="17515028"/>
                <a:ext cx="3664336" cy="118032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45">
                <a:extLst>
                  <a:ext uri="{FF2B5EF4-FFF2-40B4-BE49-F238E27FC236}">
                    <a16:creationId xmlns:a16="http://schemas.microsoft.com/office/drawing/2014/main" id="{302A89EF-7D18-2EBF-C9EC-CA1362B19758}"/>
                  </a:ext>
                </a:extLst>
              </p:cNvPr>
              <p:cNvSpPr txBox="1"/>
              <p:nvPr/>
            </p:nvSpPr>
            <p:spPr>
              <a:xfrm>
                <a:off x="20458991" y="17243057"/>
                <a:ext cx="6625532" cy="14738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HK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K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d>
                        <m:dPr>
                          <m:ctrlP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HK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HK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</m:nary>
                      <m:r>
                        <a:rPr lang="en-US" altLang="zh-HK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HK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HK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HK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en-US" altLang="zh-HK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HK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p>
                                        <m:r>
                                          <a:rPr lang="en-US" altLang="zh-HK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  <m:sSup>
                                  <m:sSupPr>
                                    <m:ctrlP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HK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HK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𝑑</m:t>
                                        </m:r>
                                      </m:e>
                                      <m:sub>
                                        <m:r>
                                          <a:rPr lang="en-US" altLang="zh-HK" sz="3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sub>
                                    </m:sSub>
                                    <m: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HK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zh-HK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altLang="zh-HK" sz="3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m:rPr>
                                        <m:brk m:alnAt="7"/>
                                      </m:rP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zh-HK" sz="3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altLang="zh-HK" sz="3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HK" altLang="en-US" sz="3000" dirty="0"/>
              </a:p>
            </p:txBody>
          </p:sp>
        </mc:Choice>
        <mc:Fallback xmlns="">
          <p:sp>
            <p:nvSpPr>
              <p:cNvPr id="77" name="TextBox 45">
                <a:extLst>
                  <a:ext uri="{FF2B5EF4-FFF2-40B4-BE49-F238E27FC236}">
                    <a16:creationId xmlns:a16="http://schemas.microsoft.com/office/drawing/2014/main" id="{302A89EF-7D18-2EBF-C9EC-CA1362B197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8991" y="17243057"/>
                <a:ext cx="6625532" cy="14738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46">
                <a:extLst>
                  <a:ext uri="{FF2B5EF4-FFF2-40B4-BE49-F238E27FC236}">
                    <a16:creationId xmlns:a16="http://schemas.microsoft.com/office/drawing/2014/main" id="{C1A13112-E5C9-C0C1-1BDD-6608759DC054}"/>
                  </a:ext>
                </a:extLst>
              </p:cNvPr>
              <p:cNvSpPr txBox="1"/>
              <p:nvPr/>
            </p:nvSpPr>
            <p:spPr>
              <a:xfrm>
                <a:off x="27144081" y="17539056"/>
                <a:ext cx="2677208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HK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HK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HK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HK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m:rPr>
                        <m:brk m:alnAt="7"/>
                      </m:rPr>
                      <a:rPr lang="en-US" altLang="zh-HK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HK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brk m:alnAt="7"/>
                          </m:rPr>
                          <a:rPr lang="en-US" altLang="zh-HK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HK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HK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zh-HK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HK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zh-HK" alt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8" name="TextBox 46">
                <a:extLst>
                  <a:ext uri="{FF2B5EF4-FFF2-40B4-BE49-F238E27FC236}">
                    <a16:creationId xmlns:a16="http://schemas.microsoft.com/office/drawing/2014/main" id="{C1A13112-E5C9-C0C1-1BDD-6608759DC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4081" y="17539056"/>
                <a:ext cx="2677208" cy="553998"/>
              </a:xfrm>
              <a:prstGeom prst="rect">
                <a:avLst/>
              </a:prstGeom>
              <a:blipFill>
                <a:blip r:embed="rId12"/>
                <a:stretch>
                  <a:fillRect l="-5467" t="-14286" b="-32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TextBox 47">
            <a:extLst>
              <a:ext uri="{FF2B5EF4-FFF2-40B4-BE49-F238E27FC236}">
                <a16:creationId xmlns:a16="http://schemas.microsoft.com/office/drawing/2014/main" id="{563F0AAF-F926-F826-2815-00B0EC55C639}"/>
              </a:ext>
            </a:extLst>
          </p:cNvPr>
          <p:cNvSpPr txBox="1"/>
          <p:nvPr/>
        </p:nvSpPr>
        <p:spPr>
          <a:xfrm>
            <a:off x="27144081" y="18162924"/>
            <a:ext cx="16818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otherwise</a:t>
            </a:r>
            <a:endParaRPr lang="zh-HK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48">
            <a:extLst>
              <a:ext uri="{FF2B5EF4-FFF2-40B4-BE49-F238E27FC236}">
                <a16:creationId xmlns:a16="http://schemas.microsoft.com/office/drawing/2014/main" id="{C9CFC6F7-ADD3-5B12-B470-1084AEC18455}"/>
              </a:ext>
            </a:extLst>
          </p:cNvPr>
          <p:cNvSpPr txBox="1"/>
          <p:nvPr/>
        </p:nvSpPr>
        <p:spPr>
          <a:xfrm>
            <a:off x="19273804" y="17755764"/>
            <a:ext cx="11256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endParaRPr lang="zh-CN" alt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33C9285B-A482-A768-997A-A548219BBD81}"/>
              </a:ext>
            </a:extLst>
          </p:cNvPr>
          <p:cNvSpPr txBox="1"/>
          <p:nvPr/>
        </p:nvSpPr>
        <p:spPr>
          <a:xfrm>
            <a:off x="275757" y="22557094"/>
            <a:ext cx="1281809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Rakshit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[b] 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“Kernel smoothing of point events, which is simple to define and very fast to compute in two dimensions (Diggle 1985), is mathematically complicated and can be extremely time</a:t>
            </a: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consuming to perform on a network...”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88E55-A34C-D8E4-5911-1F4CF0FE4BF4}"/>
                  </a:ext>
                </a:extLst>
              </p:cNvPr>
              <p:cNvSpPr txBox="1"/>
              <p:nvPr/>
            </p:nvSpPr>
            <p:spPr>
              <a:xfrm>
                <a:off x="15410981" y="18962832"/>
                <a:ext cx="15220912" cy="957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Augment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𝑑𝑒𝑔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4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b>
                      <m:sup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𝑑𝑒𝑔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zh-CN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each data point </a:t>
                </a:r>
                <a14:m>
                  <m:oMath xmlns:m="http://schemas.openxmlformats.org/officeDocument/2006/math">
                    <m:r>
                      <a:rPr lang="en-US" altLang="zh-CN" sz="4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zh-CN" altLang="en-US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the edge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4000" dirty="0"/>
              </a:p>
            </p:txBody>
          </p:sp>
        </mc:Choice>
        <mc:Fallback xmlns="">
          <p:sp>
            <p:nvSpPr>
              <p:cNvPr id="86" name="文本框 85">
                <a:extLst>
                  <a:ext uri="{FF2B5EF4-FFF2-40B4-BE49-F238E27FC236}">
                    <a16:creationId xmlns:a16="http://schemas.microsoft.com/office/drawing/2014/main" id="{E7388E55-A34C-D8E4-5911-1F4CF0FE4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0981" y="18962832"/>
                <a:ext cx="15220912" cy="957891"/>
              </a:xfrm>
              <a:prstGeom prst="rect">
                <a:avLst/>
              </a:prstGeom>
              <a:blipFill>
                <a:blip r:embed="rId13"/>
                <a:stretch>
                  <a:fillRect l="-1402" b="-13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7" name="Picture 43">
            <a:extLst>
              <a:ext uri="{FF2B5EF4-FFF2-40B4-BE49-F238E27FC236}">
                <a16:creationId xmlns:a16="http://schemas.microsoft.com/office/drawing/2014/main" id="{49CE65D6-3292-6127-EDE0-7BEC50F236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2329406" y="19977428"/>
            <a:ext cx="7737484" cy="29711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50">
                <a:extLst>
                  <a:ext uri="{FF2B5EF4-FFF2-40B4-BE49-F238E27FC236}">
                    <a16:creationId xmlns:a16="http://schemas.microsoft.com/office/drawing/2014/main" id="{19C3991B-000C-5E60-FF50-744390C1EBD5}"/>
                  </a:ext>
                </a:extLst>
              </p:cNvPr>
              <p:cNvSpPr txBox="1"/>
              <p:nvPr/>
            </p:nvSpPr>
            <p:spPr>
              <a:xfrm>
                <a:off x="16337033" y="20188204"/>
                <a:ext cx="5388708" cy="1272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𝑑𝑒𝑔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HK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HK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K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HK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HK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HK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HK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HK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HK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𝑑𝑒𝑔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8" name="TextBox 50">
                <a:extLst>
                  <a:ext uri="{FF2B5EF4-FFF2-40B4-BE49-F238E27FC236}">
                    <a16:creationId xmlns:a16="http://schemas.microsoft.com/office/drawing/2014/main" id="{19C3991B-000C-5E60-FF50-744390C1E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37033" y="20188204"/>
                <a:ext cx="5388708" cy="127265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51">
                <a:extLst>
                  <a:ext uri="{FF2B5EF4-FFF2-40B4-BE49-F238E27FC236}">
                    <a16:creationId xmlns:a16="http://schemas.microsoft.com/office/drawing/2014/main" id="{52945656-84ED-0091-FEBD-D3CDE03620BD}"/>
                  </a:ext>
                </a:extLst>
              </p:cNvPr>
              <p:cNvSpPr txBox="1"/>
              <p:nvPr/>
            </p:nvSpPr>
            <p:spPr>
              <a:xfrm>
                <a:off x="16380967" y="21604215"/>
                <a:ext cx="5300839" cy="1272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𝑑𝑒𝑔</m:t>
                          </m:r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altLang="zh-CN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HK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altLang="zh-HK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zh-HK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HK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HK" sz="3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HK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HK" sz="3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HK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HK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zh-HK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  <m: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brk m:alnAt="7"/>
                                </m:rPr>
                                <a:rPr lang="en-US" altLang="zh-HK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HK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altLang="zh-HK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zh-HK" sz="3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altLang="zh-HK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HK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𝑑𝑒𝑔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89" name="TextBox 51">
                <a:extLst>
                  <a:ext uri="{FF2B5EF4-FFF2-40B4-BE49-F238E27FC236}">
                    <a16:creationId xmlns:a16="http://schemas.microsoft.com/office/drawing/2014/main" id="{52945656-84ED-0091-FEBD-D3CDE036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80967" y="21604215"/>
                <a:ext cx="5300839" cy="127265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22135DA-B2C0-7003-9CDA-FBC930FD05EC}"/>
                  </a:ext>
                </a:extLst>
              </p:cNvPr>
              <p:cNvSpPr txBox="1"/>
              <p:nvPr/>
            </p:nvSpPr>
            <p:spPr>
              <a:xfrm>
                <a:off x="15487688" y="23266647"/>
                <a:ext cx="16820830" cy="2363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 the binary search method to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4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HK" sz="4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b>
                        <m:r>
                          <a:rPr lang="en-US" altLang="zh-HK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altLang="zh-HK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HK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  <m:r>
                          <a:rPr lang="en-US" altLang="zh-HK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ctrlPr>
                          <a:rPr lang="en-US" altLang="zh-HK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HK" sz="4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time complexity of ADA is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sub>
                        </m:s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ADA is theoretically faster than the previous solution since</a:t>
                </a:r>
              </a:p>
            </p:txBody>
          </p:sp>
        </mc:Choice>
        <mc:Fallback xmlns="">
          <p:sp>
            <p:nvSpPr>
              <p:cNvPr id="91" name="文本框 90">
                <a:extLst>
                  <a:ext uri="{FF2B5EF4-FFF2-40B4-BE49-F238E27FC236}">
                    <a16:creationId xmlns:a16="http://schemas.microsoft.com/office/drawing/2014/main" id="{622135DA-B2C0-7003-9CDA-FBC930FD0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688" y="23266647"/>
                <a:ext cx="16820830" cy="2363852"/>
              </a:xfrm>
              <a:prstGeom prst="rect">
                <a:avLst/>
              </a:prstGeom>
              <a:blipFill>
                <a:blip r:embed="rId17"/>
                <a:stretch>
                  <a:fillRect l="-1305" t="-4651" b="-103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E55CE522-9BB3-8266-A1D4-64D434A2B8DA}"/>
                  </a:ext>
                </a:extLst>
              </p:cNvPr>
              <p:cNvSpPr txBox="1"/>
              <p:nvPr/>
            </p:nvSpPr>
            <p:spPr>
              <a:xfrm>
                <a:off x="17864017" y="25630499"/>
                <a:ext cx="10318562" cy="11296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0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3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n-US" altLang="zh-CN" sz="3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lang="en-US" altLang="zh-CN" sz="3000" i="1">
                                          <a:latin typeface="Cambria Math" panose="02040503050406030204" pitchFamily="18" charset="0"/>
                                        </a:rPr>
                                        <m:t>𝐸</m:t>
                                      </m:r>
                                      <m:r>
                                        <a:rPr lang="en-US" altLang="zh-CN" sz="3000" i="1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  <m:r>
                        <a:rPr lang="en-US" altLang="zh-CN" sz="3000" b="0" i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r>
                        <a:rPr lang="en-US" altLang="zh-CN" sz="30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3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CN" sz="3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3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zh-CN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altLang="zh-CN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30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altLang="zh-CN" sz="3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sz="3000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3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3000" b="0" i="1" smtClean="0">
                              <a:latin typeface="Cambria Math" panose="02040503050406030204" pitchFamily="18" charset="0"/>
                            </a:rPr>
                            <m:t>𝑛𝐿</m:t>
                          </m:r>
                        </m:e>
                      </m:d>
                    </m:oMath>
                  </m:oMathPara>
                </a14:m>
                <a:endParaRPr lang="zh-CN" altLang="en-US" sz="30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E55CE522-9BB3-8266-A1D4-64D434A2B8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4017" y="25630499"/>
                <a:ext cx="10318562" cy="1129668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" name="Rectangle 271">
            <a:extLst>
              <a:ext uri="{FF2B5EF4-FFF2-40B4-BE49-F238E27FC236}">
                <a16:creationId xmlns:a16="http://schemas.microsoft.com/office/drawing/2014/main" id="{F541921D-057F-8C82-2E4F-89B55EAE9FB9}"/>
              </a:ext>
            </a:extLst>
          </p:cNvPr>
          <p:cNvSpPr/>
          <p:nvPr/>
        </p:nvSpPr>
        <p:spPr>
          <a:xfrm>
            <a:off x="0" y="26900538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95" name="矩形 94">
            <a:extLst>
              <a:ext uri="{FF2B5EF4-FFF2-40B4-BE49-F238E27FC236}">
                <a16:creationId xmlns:a16="http://schemas.microsoft.com/office/drawing/2014/main" id="{EAABC18E-08DB-54E3-AE3D-5C6ABB387743}"/>
              </a:ext>
            </a:extLst>
          </p:cNvPr>
          <p:cNvSpPr/>
          <p:nvPr/>
        </p:nvSpPr>
        <p:spPr>
          <a:xfrm>
            <a:off x="18560924" y="26991942"/>
            <a:ext cx="8191244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Solution: LION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89B0BE9F-DC75-7D14-B841-0DF8EAC5227C}"/>
              </a:ext>
            </a:extLst>
          </p:cNvPr>
          <p:cNvSpPr/>
          <p:nvPr/>
        </p:nvSpPr>
        <p:spPr>
          <a:xfrm>
            <a:off x="3873415" y="26991941"/>
            <a:ext cx="767860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Weakness of ADA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字方塊 7">
                <a:extLst>
                  <a:ext uri="{FF2B5EF4-FFF2-40B4-BE49-F238E27FC236}">
                    <a16:creationId xmlns:a16="http://schemas.microsoft.com/office/drawing/2014/main" id="{58D9AFF0-6C9D-FCAD-260D-0F0FD0332023}"/>
                  </a:ext>
                </a:extLst>
              </p:cNvPr>
              <p:cNvSpPr txBox="1"/>
              <p:nvPr/>
            </p:nvSpPr>
            <p:spPr>
              <a:xfrm>
                <a:off x="168215" y="28584179"/>
                <a:ext cx="13829886" cy="78446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practice, we have </a:t>
                </a:r>
                <a14:m>
                  <m:oMath xmlns:m="http://schemas.openxmlformats.org/officeDocument/2006/math">
                    <m:r>
                      <a:rPr lang="en-US" altLang="zh-CN" sz="400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As an example, generating NKDV for the London traffic accident dataset with </a:t>
                </a:r>
                <a14:m>
                  <m:oMath xmlns:m="http://schemas.openxmlformats.org/officeDocument/2006/math">
                    <m:r>
                      <a:rPr lang="en-US" altLang="zh-HK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ℓ=5</m:t>
                    </m:r>
                    <m:r>
                      <a:rPr lang="en-US" altLang="zh-HK" sz="4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HK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HK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 experts can perform exploratory operations (e.g., filtering), making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&gt;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4000" i="1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sub>
                        </m:sSub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4000" i="1"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altLang="zh-CN" sz="4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4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4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zh-CN" sz="40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still be slow! </a:t>
                </a: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</a:t>
                </a:r>
                <a:endParaRPr lang="en-US" altLang="zh-CN" sz="4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文字方塊 7">
                <a:extLst>
                  <a:ext uri="{FF2B5EF4-FFF2-40B4-BE49-F238E27FC236}">
                    <a16:creationId xmlns:a16="http://schemas.microsoft.com/office/drawing/2014/main" id="{58D9AFF0-6C9D-FCAD-260D-0F0FD0332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15" y="28584179"/>
                <a:ext cx="13829886" cy="7844648"/>
              </a:xfrm>
              <a:prstGeom prst="rect">
                <a:avLst/>
              </a:prstGeom>
              <a:blipFill>
                <a:blip r:embed="rId19"/>
                <a:stretch>
                  <a:fillRect l="-1587" t="-1399" r="-33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92FB70C2-8392-2AAE-B71B-490E2F7BECD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1639" y="31819839"/>
            <a:ext cx="13583038" cy="3458468"/>
          </a:xfrm>
          <a:prstGeom prst="rect">
            <a:avLst/>
          </a:prstGeom>
        </p:spPr>
      </p:pic>
      <p:sp>
        <p:nvSpPr>
          <p:cNvPr id="33" name="文字方塊 7">
            <a:extLst>
              <a:ext uri="{FF2B5EF4-FFF2-40B4-BE49-F238E27FC236}">
                <a16:creationId xmlns:a16="http://schemas.microsoft.com/office/drawing/2014/main" id="{76014672-D653-131B-885C-291BE3E9C779}"/>
              </a:ext>
            </a:extLst>
          </p:cNvPr>
          <p:cNvSpPr txBox="1"/>
          <p:nvPr/>
        </p:nvSpPr>
        <p:spPr>
          <a:xfrm>
            <a:off x="14796465" y="28566600"/>
            <a:ext cx="122880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Core idea: Change from pixel-scanning to point-scanning.</a:t>
            </a:r>
          </a:p>
          <a:p>
            <a:endParaRPr lang="en-US" altLang="zh-HK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图片 39">
            <a:extLst>
              <a:ext uri="{FF2B5EF4-FFF2-40B4-BE49-F238E27FC236}">
                <a16:creationId xmlns:a16="http://schemas.microsoft.com/office/drawing/2014/main" id="{0495ED75-1BE0-3764-2DE4-581747A07633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4741326" y="29597655"/>
            <a:ext cx="7467312" cy="3318806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206EA0A3-9B8C-D5A8-1D94-BB7CFA40DA2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590895" y="29643537"/>
            <a:ext cx="6522906" cy="32729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9">
                <a:extLst>
                  <a:ext uri="{FF2B5EF4-FFF2-40B4-BE49-F238E27FC236}">
                    <a16:creationId xmlns:a16="http://schemas.microsoft.com/office/drawing/2014/main" id="{EC9C2235-94A6-F81B-1F2B-E0E6510CD909}"/>
                  </a:ext>
                </a:extLst>
              </p:cNvPr>
              <p:cNvSpPr txBox="1"/>
              <p:nvPr/>
            </p:nvSpPr>
            <p:spPr>
              <a:xfrm>
                <a:off x="16104812" y="32935836"/>
                <a:ext cx="4543125" cy="8283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sub>
                        </m:s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|</m:t>
                        </m:r>
                        <m:func>
                          <m:func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30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zh-CN" sz="3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num>
                                  <m:den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r>
                                      <a:rPr lang="en-US" altLang="zh-CN" sz="3000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3000" dirty="0"/>
              </a:p>
            </p:txBody>
          </p:sp>
        </mc:Choice>
        <mc:Fallback>
          <p:sp>
            <p:nvSpPr>
              <p:cNvPr id="43" name="TextBox 9">
                <a:extLst>
                  <a:ext uri="{FF2B5EF4-FFF2-40B4-BE49-F238E27FC236}">
                    <a16:creationId xmlns:a16="http://schemas.microsoft.com/office/drawing/2014/main" id="{EC9C2235-94A6-F81B-1F2B-E0E6510CD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4812" y="32935836"/>
                <a:ext cx="4543125" cy="828368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15">
                <a:extLst>
                  <a:ext uri="{FF2B5EF4-FFF2-40B4-BE49-F238E27FC236}">
                    <a16:creationId xmlns:a16="http://schemas.microsoft.com/office/drawing/2014/main" id="{53D60D35-E0EB-025F-7CCF-F251B5BBD1E4}"/>
                  </a:ext>
                </a:extLst>
              </p:cNvPr>
              <p:cNvSpPr txBox="1"/>
              <p:nvPr/>
            </p:nvSpPr>
            <p:spPr>
              <a:xfrm>
                <a:off x="23597402" y="33073021"/>
                <a:ext cx="5141046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3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sSub>
                          <m:sSubPr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𝑆𝑃</m:t>
                            </m:r>
                          </m:sub>
                        </m:sSub>
                        <m:r>
                          <a:rPr lang="en-US" altLang="zh-CN" sz="30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zh-CN" sz="3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zh-CN" sz="3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en-US" altLang="zh-CN" sz="3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3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altLang="zh-CN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zh-CN" altLang="en-US" sz="3000" dirty="0"/>
              </a:p>
            </p:txBody>
          </p:sp>
        </mc:Choice>
        <mc:Fallback>
          <p:sp>
            <p:nvSpPr>
              <p:cNvPr id="44" name="TextBox 15">
                <a:extLst>
                  <a:ext uri="{FF2B5EF4-FFF2-40B4-BE49-F238E27FC236}">
                    <a16:creationId xmlns:a16="http://schemas.microsoft.com/office/drawing/2014/main" id="{53D60D35-E0EB-025F-7CCF-F251B5BBD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97402" y="33073021"/>
                <a:ext cx="5141046" cy="553998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4E95AC63-5887-4FA1-83AE-C4EA8CEBD4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64006" y="34014596"/>
                <a:ext cx="14957283" cy="203056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details of </a:t>
                </a:r>
                <a:r>
                  <a:rPr lang="en-US" altLang="zh-CN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lixel</a:t>
                </a: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augmentation and </a:t>
                </a:r>
                <a:r>
                  <a:rPr lang="en-US" altLang="zh-CN" sz="4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lixel</a:t>
                </a: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aggregation can be found in our paper.</a:t>
                </a:r>
              </a:p>
              <a:p>
                <a:pPr marL="0" indent="0">
                  <a:buNone/>
                </a:pPr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4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LION achieves smaller time complexity compared with ADA.</a:t>
                </a:r>
              </a:p>
            </p:txBody>
          </p:sp>
        </mc:Choice>
        <mc:Fallback>
          <p:sp>
            <p:nvSpPr>
              <p:cNvPr id="45" name="Content Placeholder 2">
                <a:extLst>
                  <a:ext uri="{FF2B5EF4-FFF2-40B4-BE49-F238E27FC236}">
                    <a16:creationId xmlns:a16="http://schemas.microsoft.com/office/drawing/2014/main" id="{4E95AC63-5887-4FA1-83AE-C4EA8CEBD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4006" y="34014596"/>
                <a:ext cx="14957283" cy="2030566"/>
              </a:xfrm>
              <a:prstGeom prst="rect">
                <a:avLst/>
              </a:prstGeom>
              <a:blipFill>
                <a:blip r:embed="rId25"/>
                <a:stretch>
                  <a:fillRect l="-1426" t="-8408" r="-244" b="-48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271">
            <a:extLst>
              <a:ext uri="{FF2B5EF4-FFF2-40B4-BE49-F238E27FC236}">
                <a16:creationId xmlns:a16="http://schemas.microsoft.com/office/drawing/2014/main" id="{1DC31822-8E5A-F1CF-A16B-470198AA9154}"/>
              </a:ext>
            </a:extLst>
          </p:cNvPr>
          <p:cNvSpPr/>
          <p:nvPr/>
        </p:nvSpPr>
        <p:spPr>
          <a:xfrm>
            <a:off x="-37961" y="36376442"/>
            <a:ext cx="30275213" cy="1352361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93A6EB7F-B859-AFB2-CCE2-8BEFBA0CF824}"/>
              </a:ext>
            </a:extLst>
          </p:cNvPr>
          <p:cNvSpPr/>
          <p:nvPr/>
        </p:nvSpPr>
        <p:spPr>
          <a:xfrm>
            <a:off x="10148917" y="36467846"/>
            <a:ext cx="1016264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7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Evaluation</a:t>
            </a:r>
            <a:endParaRPr lang="zh-HK" altLang="en-US" sz="7000" dirty="0">
              <a:solidFill>
                <a:schemeClr val="bg1"/>
              </a:solidFill>
            </a:endParaRP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167BB943-70B8-6AD7-DE8E-99127050A70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567470" y="38048733"/>
            <a:ext cx="17707743" cy="4124802"/>
          </a:xfrm>
          <a:prstGeom prst="rect">
            <a:avLst/>
          </a:prstGeom>
        </p:spPr>
      </p:pic>
      <p:sp>
        <p:nvSpPr>
          <p:cNvPr id="73" name="文本框 72">
            <a:extLst>
              <a:ext uri="{FF2B5EF4-FFF2-40B4-BE49-F238E27FC236}">
                <a16:creationId xmlns:a16="http://schemas.microsoft.com/office/drawing/2014/main" id="{AC9AB0EF-E148-3CD5-94DC-87F3A82E0F68}"/>
              </a:ext>
            </a:extLst>
          </p:cNvPr>
          <p:cNvSpPr txBox="1"/>
          <p:nvPr/>
        </p:nvSpPr>
        <p:spPr>
          <a:xfrm>
            <a:off x="15751161" y="42077314"/>
            <a:ext cx="114808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for generating NKDV, varying the lixel size.</a:t>
            </a: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B7DC2C9D-D6D6-275A-0E9E-ED33183026E6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68215" y="38290581"/>
            <a:ext cx="12114734" cy="31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28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352</TotalTime>
  <Words>577</Words>
  <Application>Microsoft Office PowerPoint</Application>
  <PresentationFormat>自定义</PresentationFormat>
  <Paragraphs>82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Tsz Nam Chan</dc:creator>
  <cp:lastModifiedBy>Tsz Nam Chan</cp:lastModifiedBy>
  <cp:revision>1</cp:revision>
  <dcterms:created xsi:type="dcterms:W3CDTF">2024-08-16T14:37:03Z</dcterms:created>
  <dcterms:modified xsi:type="dcterms:W3CDTF">2024-08-17T09:42:41Z</dcterms:modified>
</cp:coreProperties>
</file>