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608D-E44C-4031-91FF-9325BA57F2A8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EB1C-504A-46DE-8885-D51B57178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2F3C5-B022-4992-A4E1-8E0362CB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CFEEC-5444-4638-954D-F69360D3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1BC26-9345-45BF-B267-4585F63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52E7-C7D2-4C79-97EB-7694FD71FEDD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5188-F53D-417D-9C15-B42F9C2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62D72-EE1B-4966-9FD5-9099C1D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A4C9D-F32C-4437-80D6-A091F73E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B55CA-BA68-4D44-AA9A-1C5838A1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573DE-AB98-4C34-AA2C-77436FF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8DC-8C49-4FF7-8951-4E0A9FFDD7B7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6607-4796-400C-B4AB-9177C86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5769-C62F-4528-932F-31F89C9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6E5DA-0933-4E7C-88CC-25951E29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CBEED-CE02-4458-A158-3AC7A5A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D09DC-23FD-4B2A-8ED9-ABC7F95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BBDC-A7C5-498F-9775-B6E9892BD622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41B3-290E-4300-920C-134E7154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D2F3-250B-44C5-805F-D295400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853F-E2B1-4B20-8E51-D8DEBC84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8737-8E14-4280-964C-40E23FDF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0496-960A-4DD5-A505-0CB23747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EDAE-BCBD-46AB-A839-945DBD830FDF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19BA2-0003-410A-957C-040EF38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243A-8BB2-4806-82EE-5E5BF59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269BE-FDAB-4554-8027-EAEA7E5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1270-D003-4D42-BFC6-41DD4F09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DA8A-2A88-42FB-A9EB-76D5122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D931-76A9-45D5-B8A1-F26CC07CFEDA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CE743-D693-4E0F-B341-3A6E5A9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742-EFAA-4172-A9F3-A2F9F2A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66BC-6142-4652-9A7E-DC0CCAD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3A00-BD5E-4B7D-863A-66DC966E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6605D-9499-40C2-962A-8242BFBC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DE07-2453-4692-B18C-3500AC0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3B0-F3B1-403E-9010-3E3FCB25A33D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6C461-3755-44F7-B14D-5C0C518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BE6A-AB4D-46D9-AD51-57889BC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0A49-EBF3-4693-A2F5-CC014AF4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889C-EC90-43E6-96D2-1ED06470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DD27-2B94-4E36-A716-4FC1481D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6C62E-AE09-4922-970A-7C11479E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16FD8-716A-4ED1-AC2A-93A7BBE8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B964B-CB8C-425D-877D-9D5B785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020-8D1C-400B-9570-0B7047CFC6F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85973-6403-496C-ACA8-824A3B9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F7EA6-0E12-46E4-8994-B6BBC325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E5C8-687E-465B-9B47-235ADE3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74F7DF-23CF-4915-9548-E851A78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4216-52A2-43F7-842B-AB96EDE6D665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AF0DF-09A8-4469-9660-B8544DA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7AEF8-9EEA-4134-8B95-4AA9E2E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3742-BEBA-4F9C-B2EC-49DE7131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0F17-EF4C-4477-BF8A-0D56F9EF64D9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A084F-FC87-43E9-AC16-2C5A845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30645-980E-4765-817E-E2E4811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F8F6-0F41-429C-B2C6-CD78C573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349C-5445-4195-B466-A7097916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A4722-9FE1-4095-B1DE-14A1229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971F7-5482-4B75-8B91-96DA6BF8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8DBF-22EE-417D-864F-7B5C15A69409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1A434-0D22-4F19-9285-2339802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94A15-48DB-4AB1-A7EB-720017A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5FAF-789A-46F7-947A-CF4465A5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2B01E-7C53-441F-BF7B-6268C3BA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0918-A70C-455D-B09B-5447BE2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C56CD-798D-4DC9-986D-ACAA041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0EE1-9319-4CC8-A024-71AF38819C7D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8133-E5AC-4571-BB42-77096C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BED13-3ECB-4A68-9EAE-4B42E26A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CE548-AC7B-480F-AC88-80D1843F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AA4AA-FD5C-4CEC-8B21-53097A4D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FE4C-6C0A-4A83-B8C0-931B6D3C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0126-6AE4-44B5-9E5A-7F34F837E0B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60A6B-30A3-49EE-A3C4-2A474367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6397-8DE8-4A2D-8CA6-DED95151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isonchan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~dimitris/Instructions%20for%20PhD%20Student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2AE1-AAC0-4E0A-A6E7-FF014991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843258"/>
            <a:ext cx="10195560" cy="15815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Think to Perfectly Present Research Papers?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42681-621A-4BD7-B1E6-F38B398C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8154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edisonchan@szu.edu.cn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9D9FF-C913-4926-B501-22638B4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9F8C-E945-4140-9152-F6AD457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8C78F-9916-407E-A74D-F0F1A22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4" y="1690688"/>
            <a:ext cx="9227411" cy="435133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53277C-AACF-4157-94C7-E53F600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8B946-0428-474E-8C5A-AC7DC020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6E9D8-8C70-419E-A442-48B0B1E3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1840865"/>
            <a:ext cx="9349740" cy="336983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CBAD4-4D6E-4FB3-B98D-91508FE4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2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7370-3F09-4BD7-8837-39656EEA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67B7-1552-47CC-BFE4-4C0DA8C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describe your datasets.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deeply about which experiments you should show.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 a few important experiments (Do not put every experiment in the slides).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27BC9-1E6B-4782-A3B1-DB7A08F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5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35-E57E-4E1A-B31C-E713B8F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381DB-3766-45D2-BF33-4E332814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20" y="1690688"/>
            <a:ext cx="8485559" cy="462715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40C8-FE87-4E98-9F1F-4C089A7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5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D255-3DAB-4774-8F9E-9F310C04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94" y="1365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461AC-2581-44A9-AD45-B18BEAC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1421863"/>
            <a:ext cx="10515600" cy="51926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anose="02020603050405020304" pitchFamily="18" charset="0"/>
              </a:rPr>
              <a:t>Pretty standard. If step 1 to step 5 are perfectly done, this part can also be done perfectly.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Highlight your contribution.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State what you will do next. Think of your next work when you write your slides (or papers). (KEEP ASKING QUESTIONS)</a:t>
            </a:r>
          </a:p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35F85-7F25-4178-A9E6-BD2032B1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9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BC0-3A4A-4F5F-B1CF-863199E3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33" y="-2555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AD46-0D95-4BCE-94EE-68C5EA8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4B901E-075F-445E-A2A8-13E238A0DB2E}"/>
              </a:ext>
            </a:extLst>
          </p:cNvPr>
          <p:cNvSpPr txBox="1">
            <a:spLocks/>
          </p:cNvSpPr>
          <p:nvPr/>
        </p:nvSpPr>
        <p:spPr>
          <a:xfrm>
            <a:off x="505690" y="1421863"/>
            <a:ext cx="10515600" cy="5192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98A358E-875C-4FD4-AFBA-0D2F1C428A14}"/>
              </a:ext>
            </a:extLst>
          </p:cNvPr>
          <p:cNvSpPr/>
          <p:nvPr/>
        </p:nvSpPr>
        <p:spPr>
          <a:xfrm>
            <a:off x="4450884" y="3135956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6C714-23A1-4D4D-A517-FBC15CF30A7F}"/>
              </a:ext>
            </a:extLst>
          </p:cNvPr>
          <p:cNvSpPr txBox="1"/>
          <p:nvPr/>
        </p:nvSpPr>
        <p:spPr>
          <a:xfrm>
            <a:off x="4397725" y="3391023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Kernel Density Visualization (KDV) [b]</a:t>
            </a:r>
            <a:endParaRPr lang="zh-CN" altLang="en-US" sz="16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7B04B1-9B30-4E64-84A8-768A862B2F90}"/>
              </a:ext>
            </a:extLst>
          </p:cNvPr>
          <p:cNvSpPr/>
          <p:nvPr/>
        </p:nvSpPr>
        <p:spPr>
          <a:xfrm>
            <a:off x="7702744" y="178612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B9860-733B-409B-A3E2-9A2888E8D166}"/>
              </a:ext>
            </a:extLst>
          </p:cNvPr>
          <p:cNvCxnSpPr>
            <a:stCxn id="8" idx="7"/>
          </p:cNvCxnSpPr>
          <p:nvPr/>
        </p:nvCxnSpPr>
        <p:spPr>
          <a:xfrm flipV="1">
            <a:off x="6911818" y="2547257"/>
            <a:ext cx="1009024" cy="73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10828-5EC2-4131-9ED8-BBDEC9080C59}"/>
              </a:ext>
            </a:extLst>
          </p:cNvPr>
          <p:cNvSpPr txBox="1"/>
          <p:nvPr/>
        </p:nvSpPr>
        <p:spPr>
          <a:xfrm>
            <a:off x="7830356" y="2002073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Spatiotemporal Kernel Density Visualization (STKDV) [g]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56D5B9-0D41-4E19-9C4E-58AFCD39F581}"/>
              </a:ext>
            </a:extLst>
          </p:cNvPr>
          <p:cNvSpPr txBox="1"/>
          <p:nvPr/>
        </p:nvSpPr>
        <p:spPr>
          <a:xfrm>
            <a:off x="8239979" y="2765590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2020)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E4FE0-2A46-42AD-A934-C0A0DBFA2E07}"/>
              </a:ext>
            </a:extLst>
          </p:cNvPr>
          <p:cNvSpPr txBox="1"/>
          <p:nvPr/>
        </p:nvSpPr>
        <p:spPr>
          <a:xfrm>
            <a:off x="7387206" y="1440027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time into KDV?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4282DCF-1482-47D1-BDA7-BD403BC44D06}"/>
              </a:ext>
            </a:extLst>
          </p:cNvPr>
          <p:cNvCxnSpPr>
            <a:cxnSpLocks/>
          </p:cNvCxnSpPr>
          <p:nvPr/>
        </p:nvCxnSpPr>
        <p:spPr>
          <a:xfrm>
            <a:off x="2163262" y="4152622"/>
            <a:ext cx="0" cy="842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07C264B-A9CF-40EE-8D6B-72818B02EC14}"/>
              </a:ext>
            </a:extLst>
          </p:cNvPr>
          <p:cNvSpPr/>
          <p:nvPr/>
        </p:nvSpPr>
        <p:spPr>
          <a:xfrm>
            <a:off x="809829" y="4995161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9F0564-EB0F-4201-8BA4-C21AD1348091}"/>
              </a:ext>
            </a:extLst>
          </p:cNvPr>
          <p:cNvSpPr txBox="1"/>
          <p:nvPr/>
        </p:nvSpPr>
        <p:spPr>
          <a:xfrm>
            <a:off x="945835" y="5235537"/>
            <a:ext cx="2883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[c]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DF42A7-DD39-4515-8B8E-2A83D48D1C8B}"/>
              </a:ext>
            </a:extLst>
          </p:cNvPr>
          <p:cNvSpPr txBox="1"/>
          <p:nvPr/>
        </p:nvSpPr>
        <p:spPr>
          <a:xfrm>
            <a:off x="1169526" y="5978029"/>
            <a:ext cx="2250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June 2019)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4BB482-90F8-49E3-9213-0805272DCF9A}"/>
              </a:ext>
            </a:extLst>
          </p:cNvPr>
          <p:cNvSpPr txBox="1"/>
          <p:nvPr/>
        </p:nvSpPr>
        <p:spPr>
          <a:xfrm>
            <a:off x="620601" y="6247725"/>
            <a:ext cx="377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handle other types of kernels?</a:t>
            </a:r>
            <a:endParaRPr lang="zh-CN" altLang="en-US" sz="16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D0762C1-12EF-44AB-8524-5D7899AEDDF2}"/>
              </a:ext>
            </a:extLst>
          </p:cNvPr>
          <p:cNvSpPr/>
          <p:nvPr/>
        </p:nvSpPr>
        <p:spPr>
          <a:xfrm>
            <a:off x="814819" y="3135956"/>
            <a:ext cx="2883164" cy="101666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ED1189-E767-471B-AB9A-10CCD81EDE3C}"/>
              </a:ext>
            </a:extLst>
          </p:cNvPr>
          <p:cNvSpPr txBox="1"/>
          <p:nvPr/>
        </p:nvSpPr>
        <p:spPr>
          <a:xfrm>
            <a:off x="923107" y="3353648"/>
            <a:ext cx="277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kernel-based models [a]</a:t>
            </a:r>
            <a:endParaRPr lang="zh-CN" altLang="en-US" sz="16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53BFD-8B3D-4031-991F-5E6A09F56267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3697983" y="3644289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16735A6-CACB-4537-8E54-D38B944F9BF0}"/>
              </a:ext>
            </a:extLst>
          </p:cNvPr>
          <p:cNvSpPr txBox="1"/>
          <p:nvPr/>
        </p:nvSpPr>
        <p:spPr>
          <a:xfrm>
            <a:off x="-506903" y="2825191"/>
            <a:ext cx="5385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You are here! (started on Sep 2017)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617867-BAED-44C7-8F94-70509286D052}"/>
              </a:ext>
            </a:extLst>
          </p:cNvPr>
          <p:cNvSpPr txBox="1"/>
          <p:nvPr/>
        </p:nvSpPr>
        <p:spPr>
          <a:xfrm>
            <a:off x="4356110" y="4067779"/>
            <a:ext cx="2883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support kernel-based visualization problems?</a:t>
            </a:r>
          </a:p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(started on Nov 2018)</a:t>
            </a:r>
            <a:endParaRPr lang="zh-CN" altLang="en-US" sz="1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BA351A-C803-4EA2-8570-826BF2852DE0}"/>
              </a:ext>
            </a:extLst>
          </p:cNvPr>
          <p:cNvSpPr/>
          <p:nvPr/>
        </p:nvSpPr>
        <p:spPr>
          <a:xfrm>
            <a:off x="4450883" y="4999639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EAF682-2021-4028-B9BA-18CB06ECF5F6}"/>
              </a:ext>
            </a:extLst>
          </p:cNvPr>
          <p:cNvSpPr txBox="1"/>
          <p:nvPr/>
        </p:nvSpPr>
        <p:spPr>
          <a:xfrm>
            <a:off x="4397723" y="5235537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Improving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[d]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32A3AC-5D55-4857-BC04-FBFA54AF457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697982" y="5507972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FAB4-DFCC-4ADC-ABF5-130E57FB95DB}"/>
              </a:ext>
            </a:extLst>
          </p:cNvPr>
          <p:cNvSpPr txBox="1"/>
          <p:nvPr/>
        </p:nvSpPr>
        <p:spPr>
          <a:xfrm>
            <a:off x="5019607" y="5978029"/>
            <a:ext cx="1946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2019)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6CCC71-D4EA-497F-A007-93AFF4149915}"/>
              </a:ext>
            </a:extLst>
          </p:cNvPr>
          <p:cNvSpPr txBox="1"/>
          <p:nvPr/>
        </p:nvSpPr>
        <p:spPr>
          <a:xfrm>
            <a:off x="4393281" y="6251208"/>
            <a:ext cx="3309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improve the efficiency of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?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C0FAE8-2300-4DB3-8C7F-AFC116C8148F}"/>
              </a:ext>
            </a:extLst>
          </p:cNvPr>
          <p:cNvSpPr txBox="1"/>
          <p:nvPr/>
        </p:nvSpPr>
        <p:spPr>
          <a:xfrm>
            <a:off x="403448" y="3475012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(1)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F498F2-78EF-4027-A8DE-BDC44D0AB468}"/>
              </a:ext>
            </a:extLst>
          </p:cNvPr>
          <p:cNvSpPr txBox="1"/>
          <p:nvPr/>
        </p:nvSpPr>
        <p:spPr>
          <a:xfrm>
            <a:off x="4196573" y="3721679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(2)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84363B-E355-4885-8CFB-2F36830DC2B5}"/>
              </a:ext>
            </a:extLst>
          </p:cNvPr>
          <p:cNvSpPr txBox="1"/>
          <p:nvPr/>
        </p:nvSpPr>
        <p:spPr>
          <a:xfrm>
            <a:off x="407158" y="5334217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(3)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B90F4-FBB1-4B10-984F-AD9A9C72E362}"/>
              </a:ext>
            </a:extLst>
          </p:cNvPr>
          <p:cNvSpPr txBox="1"/>
          <p:nvPr/>
        </p:nvSpPr>
        <p:spPr>
          <a:xfrm>
            <a:off x="4177257" y="553626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(4)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615255-1481-456A-B121-C98317806F39}"/>
              </a:ext>
            </a:extLst>
          </p:cNvPr>
          <p:cNvCxnSpPr>
            <a:cxnSpLocks/>
          </p:cNvCxnSpPr>
          <p:nvPr/>
        </p:nvCxnSpPr>
        <p:spPr>
          <a:xfrm>
            <a:off x="7293759" y="3741807"/>
            <a:ext cx="886842" cy="334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2154C36-7C1D-4929-B154-861C44942A81}"/>
              </a:ext>
            </a:extLst>
          </p:cNvPr>
          <p:cNvSpPr/>
          <p:nvPr/>
        </p:nvSpPr>
        <p:spPr>
          <a:xfrm>
            <a:off x="8008580" y="3820410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C6223F-381F-452A-965B-2428751DAFE7}"/>
              </a:ext>
            </a:extLst>
          </p:cNvPr>
          <p:cNvSpPr txBox="1"/>
          <p:nvPr/>
        </p:nvSpPr>
        <p:spPr>
          <a:xfrm>
            <a:off x="8318897" y="4042922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Network Kernel Density Visualization (NKDV) [f]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B231FD-8E23-4089-8CE7-297BF81F22F2}"/>
              </a:ext>
            </a:extLst>
          </p:cNvPr>
          <p:cNvSpPr txBox="1"/>
          <p:nvPr/>
        </p:nvSpPr>
        <p:spPr>
          <a:xfrm>
            <a:off x="8417671" y="4814669"/>
            <a:ext cx="2046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May 2020)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BA4786-FF36-453B-A2C6-0135968465DB}"/>
              </a:ext>
            </a:extLst>
          </p:cNvPr>
          <p:cNvSpPr txBox="1"/>
          <p:nvPr/>
        </p:nvSpPr>
        <p:spPr>
          <a:xfrm>
            <a:off x="7440367" y="350426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road network into KDV?</a:t>
            </a:r>
            <a:endParaRPr lang="zh-CN" altLang="en-US" sz="16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0A13C1F-45F3-4865-ABD6-DE07C6AA6CDF}"/>
              </a:ext>
            </a:extLst>
          </p:cNvPr>
          <p:cNvCxnSpPr>
            <a:cxnSpLocks/>
          </p:cNvCxnSpPr>
          <p:nvPr/>
        </p:nvCxnSpPr>
        <p:spPr>
          <a:xfrm>
            <a:off x="6931556" y="3998400"/>
            <a:ext cx="1334182" cy="1911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B2E6AA1-0890-4BA7-B0F1-5FAEC71DE918}"/>
              </a:ext>
            </a:extLst>
          </p:cNvPr>
          <p:cNvSpPr txBox="1"/>
          <p:nvPr/>
        </p:nvSpPr>
        <p:spPr>
          <a:xfrm>
            <a:off x="7985495" y="5217985"/>
            <a:ext cx="4048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build the exploratory system of KDV?</a:t>
            </a:r>
            <a:endParaRPr lang="zh-CN" altLang="en-US" sz="16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306063D-F3AE-410C-8BB4-F04F8D19AA14}"/>
              </a:ext>
            </a:extLst>
          </p:cNvPr>
          <p:cNvSpPr/>
          <p:nvPr/>
        </p:nvSpPr>
        <p:spPr>
          <a:xfrm>
            <a:off x="8197423" y="552663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410A1C-8C76-4DA6-98A0-80B1AA9EE180}"/>
              </a:ext>
            </a:extLst>
          </p:cNvPr>
          <p:cNvSpPr txBox="1"/>
          <p:nvPr/>
        </p:nvSpPr>
        <p:spPr>
          <a:xfrm>
            <a:off x="8757968" y="5874817"/>
            <a:ext cx="16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KDV-Explorer [e]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5DFF20-1DFF-4666-8044-41D759823F31}"/>
              </a:ext>
            </a:extLst>
          </p:cNvPr>
          <p:cNvSpPr txBox="1"/>
          <p:nvPr/>
        </p:nvSpPr>
        <p:spPr>
          <a:xfrm>
            <a:off x="8606514" y="6520897"/>
            <a:ext cx="228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March 2020)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89655E7-4151-4044-9BB8-DB5EFB72DEAF}"/>
              </a:ext>
            </a:extLst>
          </p:cNvPr>
          <p:cNvCxnSpPr>
            <a:cxnSpLocks/>
          </p:cNvCxnSpPr>
          <p:nvPr/>
        </p:nvCxnSpPr>
        <p:spPr>
          <a:xfrm flipV="1">
            <a:off x="11095172" y="6041891"/>
            <a:ext cx="589954" cy="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8CC350-097E-4EA6-8703-A459004CAD7A}"/>
              </a:ext>
            </a:extLst>
          </p:cNvPr>
          <p:cNvCxnSpPr>
            <a:cxnSpLocks/>
          </p:cNvCxnSpPr>
          <p:nvPr/>
        </p:nvCxnSpPr>
        <p:spPr>
          <a:xfrm>
            <a:off x="10870635" y="4314658"/>
            <a:ext cx="6956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78FA56-8282-4DE9-B8FC-D11AEAAF0F12}"/>
              </a:ext>
            </a:extLst>
          </p:cNvPr>
          <p:cNvCxnSpPr>
            <a:cxnSpLocks/>
          </p:cNvCxnSpPr>
          <p:nvPr/>
        </p:nvCxnSpPr>
        <p:spPr>
          <a:xfrm>
            <a:off x="10585908" y="2291118"/>
            <a:ext cx="913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53FFF0C-659C-40A5-95DC-CA4D5B34F550}"/>
              </a:ext>
            </a:extLst>
          </p:cNvPr>
          <p:cNvSpPr txBox="1"/>
          <p:nvPr/>
        </p:nvSpPr>
        <p:spPr>
          <a:xfrm>
            <a:off x="11449023" y="1990381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770AE-A0B5-4AC0-8B6F-C61548D7C91E}"/>
              </a:ext>
            </a:extLst>
          </p:cNvPr>
          <p:cNvSpPr txBox="1"/>
          <p:nvPr/>
        </p:nvSpPr>
        <p:spPr>
          <a:xfrm>
            <a:off x="11521456" y="3997200"/>
            <a:ext cx="617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F815F8-D078-498F-A078-D10373223613}"/>
              </a:ext>
            </a:extLst>
          </p:cNvPr>
          <p:cNvSpPr txBox="1"/>
          <p:nvPr/>
        </p:nvSpPr>
        <p:spPr>
          <a:xfrm>
            <a:off x="11621809" y="5740279"/>
            <a:ext cx="533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727248-AD59-4FF8-80D7-C019FFA8489B}"/>
              </a:ext>
            </a:extLst>
          </p:cNvPr>
          <p:cNvSpPr txBox="1"/>
          <p:nvPr/>
        </p:nvSpPr>
        <p:spPr>
          <a:xfrm>
            <a:off x="8070813" y="6258210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(5)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4723D8-23F3-49EC-88A3-D0151CF5F933}"/>
              </a:ext>
            </a:extLst>
          </p:cNvPr>
          <p:cNvSpPr txBox="1"/>
          <p:nvPr/>
        </p:nvSpPr>
        <p:spPr>
          <a:xfrm>
            <a:off x="7994232" y="4573891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(6)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C281A1-D7C2-477A-A48D-F256CA152E26}"/>
              </a:ext>
            </a:extLst>
          </p:cNvPr>
          <p:cNvSpPr txBox="1"/>
          <p:nvPr/>
        </p:nvSpPr>
        <p:spPr>
          <a:xfrm>
            <a:off x="7797876" y="259370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(7)</a:t>
            </a:r>
            <a:endParaRPr lang="zh-CN" altLang="en-US" sz="16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DAF48EE-C95B-40FC-B21A-A4072190AB36}"/>
              </a:ext>
            </a:extLst>
          </p:cNvPr>
          <p:cNvCxnSpPr>
            <a:cxnSpLocks/>
          </p:cNvCxnSpPr>
          <p:nvPr/>
        </p:nvCxnSpPr>
        <p:spPr>
          <a:xfrm flipH="1" flipV="1">
            <a:off x="5763490" y="2385060"/>
            <a:ext cx="7594" cy="750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984C349D-07D2-4767-B7AC-CA38B0A151DF}"/>
              </a:ext>
            </a:extLst>
          </p:cNvPr>
          <p:cNvSpPr/>
          <p:nvPr/>
        </p:nvSpPr>
        <p:spPr>
          <a:xfrm>
            <a:off x="4421683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4A0F42-348C-4895-B4F3-AD26C29BFA11}"/>
              </a:ext>
            </a:extLst>
          </p:cNvPr>
          <p:cNvSpPr txBox="1"/>
          <p:nvPr/>
        </p:nvSpPr>
        <p:spPr>
          <a:xfrm>
            <a:off x="4523653" y="1604292"/>
            <a:ext cx="2679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Bandwidth exploration for KDV [h]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78E499-1002-4694-A280-1C3697190747}"/>
              </a:ext>
            </a:extLst>
          </p:cNvPr>
          <p:cNvSpPr txBox="1"/>
          <p:nvPr/>
        </p:nvSpPr>
        <p:spPr>
          <a:xfrm>
            <a:off x="3878273" y="2373959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Jan 2021)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1F262CE-48E3-408F-AE1B-A210D24137B1}"/>
              </a:ext>
            </a:extLst>
          </p:cNvPr>
          <p:cNvSpPr txBox="1"/>
          <p:nvPr/>
        </p:nvSpPr>
        <p:spPr>
          <a:xfrm>
            <a:off x="4004626" y="1703344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(8)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C0AC0CC-6076-4CDE-AAA9-71BF7AA65A93}"/>
              </a:ext>
            </a:extLst>
          </p:cNvPr>
          <p:cNvSpPr txBox="1"/>
          <p:nvPr/>
        </p:nvSpPr>
        <p:spPr>
          <a:xfrm>
            <a:off x="3512101" y="103730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bandwidth exploration into KDV?</a:t>
            </a:r>
            <a:endParaRPr lang="zh-CN" altLang="en-US" sz="16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E38E998-D1F8-4BA4-9FD7-14EB5D0EC561}"/>
              </a:ext>
            </a:extLst>
          </p:cNvPr>
          <p:cNvCxnSpPr>
            <a:cxnSpLocks/>
          </p:cNvCxnSpPr>
          <p:nvPr/>
        </p:nvCxnSpPr>
        <p:spPr>
          <a:xfrm flipH="1" flipV="1">
            <a:off x="2878393" y="2296585"/>
            <a:ext cx="1744365" cy="10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6FD7755-0C5A-4C9A-8996-99DCE6A75E6C}"/>
              </a:ext>
            </a:extLst>
          </p:cNvPr>
          <p:cNvSpPr/>
          <p:nvPr/>
        </p:nvSpPr>
        <p:spPr>
          <a:xfrm>
            <a:off x="526966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1B9BA2F-8A02-4662-819D-2B61D74BDBFE}"/>
              </a:ext>
            </a:extLst>
          </p:cNvPr>
          <p:cNvSpPr txBox="1"/>
          <p:nvPr/>
        </p:nvSpPr>
        <p:spPr>
          <a:xfrm>
            <a:off x="567984" y="1703344"/>
            <a:ext cx="2679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SLAM for KDV [</a:t>
            </a:r>
            <a:r>
              <a:rPr lang="en-US" altLang="zh-CN" sz="1600" dirty="0" err="1">
                <a:latin typeface="Times" panose="02020603050405020304" pitchFamily="18" charset="0"/>
              </a:rPr>
              <a:t>i</a:t>
            </a:r>
            <a:r>
              <a:rPr lang="en-US" altLang="zh-CN" sz="1600" dirty="0">
                <a:latin typeface="Times" panose="02020603050405020304" pitchFamily="18" charset="0"/>
              </a:rPr>
              <a:t>]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C1A4F5F-DF19-47EF-8A60-057117A85B1A}"/>
              </a:ext>
            </a:extLst>
          </p:cNvPr>
          <p:cNvSpPr txBox="1"/>
          <p:nvPr/>
        </p:nvSpPr>
        <p:spPr>
          <a:xfrm>
            <a:off x="792090" y="2357234"/>
            <a:ext cx="2267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April 2021)</a:t>
            </a:r>
            <a:endParaRPr lang="zh-CN" altLang="en-US" sz="1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B97D44A-A1C6-4683-A17E-D09284DEC752}"/>
              </a:ext>
            </a:extLst>
          </p:cNvPr>
          <p:cNvSpPr txBox="1"/>
          <p:nvPr/>
        </p:nvSpPr>
        <p:spPr>
          <a:xfrm>
            <a:off x="63958" y="1703344"/>
            <a:ext cx="458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(9)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20D7E16-A1B6-49ED-B81C-A0A504FC29D6}"/>
              </a:ext>
            </a:extLst>
          </p:cNvPr>
          <p:cNvSpPr txBox="1"/>
          <p:nvPr/>
        </p:nvSpPr>
        <p:spPr>
          <a:xfrm>
            <a:off x="594292" y="797641"/>
            <a:ext cx="2626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further improve the time complexity of KDV?</a:t>
            </a:r>
            <a:endParaRPr lang="zh-CN" altLang="en-US" sz="1600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CA9D1E-E599-4577-B023-4F81D09B5A96}"/>
              </a:ext>
            </a:extLst>
          </p:cNvPr>
          <p:cNvCxnSpPr>
            <a:cxnSpLocks/>
          </p:cNvCxnSpPr>
          <p:nvPr/>
        </p:nvCxnSpPr>
        <p:spPr>
          <a:xfrm flipH="1" flipV="1">
            <a:off x="452531" y="1322797"/>
            <a:ext cx="405702" cy="23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9B931AF-B929-41CD-B2E6-48F59DE2E68D}"/>
              </a:ext>
            </a:extLst>
          </p:cNvPr>
          <p:cNvSpPr txBox="1"/>
          <p:nvPr/>
        </p:nvSpPr>
        <p:spPr>
          <a:xfrm rot="1683813">
            <a:off x="22637" y="1008675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327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A60D-996E-4DD3-81BC-806C2D18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AB320-5387-4E0E-A470-50E299F8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325563"/>
            <a:ext cx="10515600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Yiu, Leong Hou U: “KARL: Fast Kernel Aggregation Queries”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 2019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542-553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“QUAD: Quadratic-Bound-Based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35-50.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Mittal: “Efficient Algorithms for Kernel Aggregation Queries”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34), pages 2726-2739.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Reynold Cheng: “PLAME: Piecewise-Linear Approximate Measure for Additive Kernel SVM”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(vol. 35), pages 9985-9997.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Weng Hou Tong,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Mittal, Ye Li, Reynold Cheng: “KDV-Explorer: A Near Real-Time Kernel Density Visualization System for Spatial Analysis”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2655-2658 (Demo track).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Reynold Cheng: “Fast Augmentation Algorithms for Network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1503-1516.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“SWS: A Complexity-Optimized Solution for Spatial-Temporal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 15), pages 814-827.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“SAFE: A Share-and-Aggregate Bandwidth Exploration Framework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15), pages 513-526.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“SLAM: Efficient Sweep Line Algorithms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2120-2134.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271A-0DF1-4E39-9566-F3ED45CD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EF022-58BF-437B-8CF4-0933D58A235D}"/>
              </a:ext>
            </a:extLst>
          </p:cNvPr>
          <p:cNvSpPr txBox="1"/>
          <p:nvPr/>
        </p:nvSpPr>
        <p:spPr>
          <a:xfrm rot="5400000">
            <a:off x="5565606" y="63717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0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BBEB-DFE3-465D-B3FB-33EB876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FFEC-5DF9-40C4-BF62-21730B5A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5160" cy="50149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some basic questions and answer them for a research topic/problem.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 has limited background (e.g., a student who has just finished the bachelor degree).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and the weakness of the state-of-the-art solutions.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of your solution and the goodness of your solution.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more figures and examples (or figure examples) to explain.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6DDAD-3727-4652-B842-C6DF374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9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52E2-B44A-4C3F-8664-47E7800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Not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9344-7BD5-44EB-9E35-B0764CFA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Overcomplicate somethings.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audience can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somethings that you do not fully understand.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examples and figures.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everything into the slides.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8111-B884-498B-8D31-ADEB30EB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0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BAF-037D-4061-994E-8C32D6AA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1FD46-7F35-4F8A-93A3-AF85E8D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06868"/>
            <a:ext cx="11955780" cy="55559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“Most people are not as knowledgeable as you think they are.”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presentation is like a class – if the audience does not understand it is your fault, not theirs.”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 only things that you understand clearly – if something still looks complex, skip it.”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“Spend a lot of time on good examples”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“Presentation is as important (if not more) than the actual work. Presentation is easier to improve.”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Dimitris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full professor in HKUST)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https://www.cse.ust.hk/~dimitris/Instructions%20for%20PhD%20Students.pdf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(Strongly suggest you to read the slides.)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2A0D2-4145-476A-B58D-ACAF91B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29DE-E8E7-43C4-80DB-3FA2D543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3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A749-E79E-499C-BFF1-4A2A8DE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08"/>
            <a:ext cx="10515600" cy="570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your research problem/topic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9D2-7BB4-46BF-89D7-2160A3B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B8A-B33E-4987-BE5B-7F687C48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8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Problem/Topic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4396-C575-46F6-8C65-4E9776E8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960120"/>
            <a:ext cx="11750040" cy="59817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ask some basic questions (may not be related to any technical details).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users?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software packages been developed based on this research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challenges for this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old topic) There have been some existing research studies. Why do you need to make another solution? (Is it more accurate? Is it more efficient?)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new topic) No one has studied this before. Why do you need to be the first to study this topic? (Solid motivation should be provided.)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panic. Try to find out the answers.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laymen (can be your mother or your father) can also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2236-81DE-44CF-9210-E09AE0C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014A-C0A8-413B-BBF1-00D6B5E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0624-07E4-47D9-85DD-EC2F194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52244"/>
            <a:ext cx="10515600" cy="540575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problem in details.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examples.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of your notations.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expect that your audience can understand everything.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on their sides.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audiences have just finished the undergraduate study in computer science or software engineering.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27BBD-4B07-464C-9C6A-45E20827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F899-8E12-4D74-9C08-850ED96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(Example)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89113-4557-49AD-9FC5-A27ED44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1" y="1386840"/>
            <a:ext cx="9539762" cy="537210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550C5-FB7F-4DA1-85EF-8EDE985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83A7-39BE-42D3-9051-D84F1FA4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1E98C-9F4C-4C9D-B1E9-89E12EA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core idea of the state-of-the-art work (opponent).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discuss all details.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point out the weakness of this opponent (any evidence?).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accurate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highlight the challenge.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5E789-8884-40A0-BCF8-62D97EE6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5941-9452-4F33-8F2E-E5B2B79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369F8-18C5-4BF8-B33E-8DD9DE5F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690688"/>
            <a:ext cx="8542020" cy="46716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9A53-651C-48AA-BBB1-01F9C84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29FF-CA95-4F15-9CEA-670368C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900C-6245-46FA-AEBB-8F7181B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234440"/>
            <a:ext cx="10515600" cy="584453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easy to difficult.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good figure and a good example (or figure example).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present all details. For example: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equations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that looks complicated.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Arouse their interest (Not to make them back off).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0C652-F1DE-4D4D-9F2B-F084036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19BA-90A5-4E15-AD2A-6EA37B56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FCF3F-ED6F-4797-AAAA-95AB5699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9601"/>
            <a:ext cx="8549640" cy="444617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3549-473B-4F27-B793-FF0326E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1347</Words>
  <Application>Microsoft Office PowerPoint</Application>
  <PresentationFormat>宽屏</PresentationFormat>
  <Paragraphs>177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Times</vt:lpstr>
      <vt:lpstr>Times New Roman</vt:lpstr>
      <vt:lpstr>Office 主题​​</vt:lpstr>
      <vt:lpstr>What Should You Think to Perfectly Present Research Papers?</vt:lpstr>
      <vt:lpstr>Steps for Presentation</vt:lpstr>
      <vt:lpstr>Motivation of Research Problem/Topic</vt:lpstr>
      <vt:lpstr>Problem Description</vt:lpstr>
      <vt:lpstr>Problem Description (Example)</vt:lpstr>
      <vt:lpstr>State-of-the-art Research Work</vt:lpstr>
      <vt:lpstr>State-of-the-art Research Work (Example)</vt:lpstr>
      <vt:lpstr>Your Solution</vt:lpstr>
      <vt:lpstr>Your Solution (Example)</vt:lpstr>
      <vt:lpstr>Your Solution (Example)</vt:lpstr>
      <vt:lpstr>Your Solution (Example)</vt:lpstr>
      <vt:lpstr>Experiment Studies</vt:lpstr>
      <vt:lpstr>Experiment Studies (Example)</vt:lpstr>
      <vt:lpstr>Conclusion and Future Work</vt:lpstr>
      <vt:lpstr>Future Work with Good Quality</vt:lpstr>
      <vt:lpstr>Future Work with Good Quality</vt:lpstr>
      <vt:lpstr>Somethings that You Should Do</vt:lpstr>
      <vt:lpstr>Somethings that You Should Not Do</vt:lpstr>
      <vt:lpstr>Some Quotes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Ideas?</dc:title>
  <dc:creator>dell</dc:creator>
  <cp:lastModifiedBy>dell</cp:lastModifiedBy>
  <cp:revision>31</cp:revision>
  <dcterms:created xsi:type="dcterms:W3CDTF">2024-03-14T14:42:27Z</dcterms:created>
  <dcterms:modified xsi:type="dcterms:W3CDTF">2024-03-15T07:46:41Z</dcterms:modified>
</cp:coreProperties>
</file>