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12" r:id="rId2"/>
    <p:sldId id="326" r:id="rId3"/>
    <p:sldId id="290" r:id="rId4"/>
    <p:sldId id="325" r:id="rId5"/>
    <p:sldId id="314" r:id="rId6"/>
    <p:sldId id="313" r:id="rId7"/>
    <p:sldId id="294" r:id="rId8"/>
    <p:sldId id="315" r:id="rId9"/>
    <p:sldId id="316" r:id="rId10"/>
    <p:sldId id="317" r:id="rId11"/>
    <p:sldId id="318" r:id="rId12"/>
    <p:sldId id="321" r:id="rId13"/>
    <p:sldId id="327" r:id="rId14"/>
    <p:sldId id="323" r:id="rId15"/>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dison\Desktop\Machine_Learning_Research\Project\Ongoing\KARL\KARL_nonlinear\Deep_Analysis_lower_boun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dison\Desktop\Machine_Learning_Research\Project\Ongoing\KARL\KARL_nonlinear\Deep_Analysis_lower_boun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12700" cap="rnd">
              <a:solidFill>
                <a:schemeClr val="tx1"/>
              </a:solidFill>
              <a:round/>
            </a:ln>
            <a:effectLst/>
          </c:spPr>
          <c:marker>
            <c:symbol val="none"/>
          </c:marker>
          <c:xVal>
            <c:numRef>
              <c:f>Sheet1!$A$2:$A$12</c:f>
              <c:numCache>
                <c:formatCode>General</c:formatCode>
                <c:ptCount val="11"/>
                <c:pt idx="0">
                  <c:v>0</c:v>
                </c:pt>
                <c:pt idx="1">
                  <c:v>0.2</c:v>
                </c:pt>
                <c:pt idx="2">
                  <c:v>0.4</c:v>
                </c:pt>
                <c:pt idx="3">
                  <c:v>0.60000000000000009</c:v>
                </c:pt>
                <c:pt idx="4">
                  <c:v>0.8</c:v>
                </c:pt>
                <c:pt idx="5">
                  <c:v>1</c:v>
                </c:pt>
                <c:pt idx="6">
                  <c:v>1.2000000000000002</c:v>
                </c:pt>
                <c:pt idx="7">
                  <c:v>1.4000000000000001</c:v>
                </c:pt>
                <c:pt idx="8">
                  <c:v>1.6</c:v>
                </c:pt>
                <c:pt idx="9">
                  <c:v>1.8</c:v>
                </c:pt>
                <c:pt idx="10">
                  <c:v>2</c:v>
                </c:pt>
              </c:numCache>
            </c:numRef>
          </c:xVal>
          <c:yVal>
            <c:numRef>
              <c:f>Sheet1!$B$2:$B$12</c:f>
              <c:numCache>
                <c:formatCode>General</c:formatCode>
                <c:ptCount val="11"/>
                <c:pt idx="0">
                  <c:v>1</c:v>
                </c:pt>
                <c:pt idx="1">
                  <c:v>0.81873075307798182</c:v>
                </c:pt>
                <c:pt idx="2">
                  <c:v>0.67032004603563933</c:v>
                </c:pt>
                <c:pt idx="3">
                  <c:v>0.54881163609402639</c:v>
                </c:pt>
                <c:pt idx="4">
                  <c:v>0.44932896411722156</c:v>
                </c:pt>
                <c:pt idx="5">
                  <c:v>0.36787944117144233</c:v>
                </c:pt>
                <c:pt idx="6">
                  <c:v>0.30119421191220203</c:v>
                </c:pt>
                <c:pt idx="7">
                  <c:v>0.24659696394160643</c:v>
                </c:pt>
                <c:pt idx="8">
                  <c:v>0.20189651799465538</c:v>
                </c:pt>
                <c:pt idx="9">
                  <c:v>0.16529888822158653</c:v>
                </c:pt>
                <c:pt idx="10">
                  <c:v>0.1353352832366127</c:v>
                </c:pt>
              </c:numCache>
            </c:numRef>
          </c:yVal>
          <c:smooth val="1"/>
          <c:extLst>
            <c:ext xmlns:c16="http://schemas.microsoft.com/office/drawing/2014/chart" uri="{C3380CC4-5D6E-409C-BE32-E72D297353CC}">
              <c16:uniqueId val="{00000000-A465-4C1F-B47C-3A2EEB82F8A2}"/>
            </c:ext>
          </c:extLst>
        </c:ser>
        <c:dLbls>
          <c:showLegendKey val="0"/>
          <c:showVal val="0"/>
          <c:showCatName val="0"/>
          <c:showSerName val="0"/>
          <c:showPercent val="0"/>
          <c:showBubbleSize val="0"/>
        </c:dLbls>
        <c:axId val="323110992"/>
        <c:axId val="323111976"/>
      </c:scatterChart>
      <c:valAx>
        <c:axId val="323110992"/>
        <c:scaling>
          <c:orientation val="minMax"/>
          <c:max val="2"/>
        </c:scaling>
        <c:delete val="0"/>
        <c:axPos val="b"/>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HK"/>
          </a:p>
        </c:txPr>
        <c:crossAx val="323111976"/>
        <c:crosses val="autoZero"/>
        <c:crossBetween val="midCat"/>
      </c:valAx>
      <c:valAx>
        <c:axId val="323111976"/>
        <c:scaling>
          <c:orientation val="minMax"/>
          <c:max val="1"/>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HK"/>
          </a:p>
        </c:txPr>
        <c:crossAx val="323110992"/>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zh-HK"/>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tx1"/>
              </a:solidFill>
              <a:round/>
            </a:ln>
            <a:effectLst/>
          </c:spPr>
          <c:marker>
            <c:symbol val="none"/>
          </c:marker>
          <c:xVal>
            <c:numRef>
              <c:f>Sheet4!$A$2:$A$402</c:f>
              <c:numCache>
                <c:formatCode>General</c:formatCode>
                <c:ptCount val="4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pt idx="181">
                  <c:v>1.81</c:v>
                </c:pt>
                <c:pt idx="182">
                  <c:v>1.82</c:v>
                </c:pt>
                <c:pt idx="183">
                  <c:v>1.83</c:v>
                </c:pt>
                <c:pt idx="184">
                  <c:v>1.84</c:v>
                </c:pt>
                <c:pt idx="185">
                  <c:v>1.85</c:v>
                </c:pt>
                <c:pt idx="186">
                  <c:v>1.86</c:v>
                </c:pt>
                <c:pt idx="187">
                  <c:v>1.87</c:v>
                </c:pt>
                <c:pt idx="188">
                  <c:v>1.88</c:v>
                </c:pt>
                <c:pt idx="189">
                  <c:v>1.89</c:v>
                </c:pt>
                <c:pt idx="190">
                  <c:v>1.9</c:v>
                </c:pt>
                <c:pt idx="191">
                  <c:v>1.91</c:v>
                </c:pt>
                <c:pt idx="192">
                  <c:v>1.92</c:v>
                </c:pt>
                <c:pt idx="193">
                  <c:v>1.93</c:v>
                </c:pt>
                <c:pt idx="194">
                  <c:v>1.94</c:v>
                </c:pt>
                <c:pt idx="195">
                  <c:v>1.95</c:v>
                </c:pt>
                <c:pt idx="196">
                  <c:v>1.96</c:v>
                </c:pt>
                <c:pt idx="197">
                  <c:v>1.97</c:v>
                </c:pt>
                <c:pt idx="198">
                  <c:v>1.98</c:v>
                </c:pt>
                <c:pt idx="199">
                  <c:v>1.99</c:v>
                </c:pt>
                <c:pt idx="200">
                  <c:v>2</c:v>
                </c:pt>
                <c:pt idx="201">
                  <c:v>2.0099999999999998</c:v>
                </c:pt>
                <c:pt idx="202">
                  <c:v>2.02</c:v>
                </c:pt>
                <c:pt idx="203">
                  <c:v>2.0299999999999998</c:v>
                </c:pt>
                <c:pt idx="204">
                  <c:v>2.04</c:v>
                </c:pt>
                <c:pt idx="205">
                  <c:v>2.0499999999999998</c:v>
                </c:pt>
                <c:pt idx="206">
                  <c:v>2.06</c:v>
                </c:pt>
                <c:pt idx="207">
                  <c:v>2.0699999999999998</c:v>
                </c:pt>
                <c:pt idx="208">
                  <c:v>2.08</c:v>
                </c:pt>
                <c:pt idx="209">
                  <c:v>2.09</c:v>
                </c:pt>
                <c:pt idx="210">
                  <c:v>2.1</c:v>
                </c:pt>
                <c:pt idx="211">
                  <c:v>2.11</c:v>
                </c:pt>
                <c:pt idx="212">
                  <c:v>2.12</c:v>
                </c:pt>
                <c:pt idx="213">
                  <c:v>2.13</c:v>
                </c:pt>
                <c:pt idx="214">
                  <c:v>2.14</c:v>
                </c:pt>
                <c:pt idx="215">
                  <c:v>2.15</c:v>
                </c:pt>
                <c:pt idx="216">
                  <c:v>2.16</c:v>
                </c:pt>
                <c:pt idx="217">
                  <c:v>2.17</c:v>
                </c:pt>
                <c:pt idx="218">
                  <c:v>2.1800000000000002</c:v>
                </c:pt>
                <c:pt idx="219">
                  <c:v>2.19</c:v>
                </c:pt>
                <c:pt idx="220">
                  <c:v>2.2000000000000002</c:v>
                </c:pt>
                <c:pt idx="221">
                  <c:v>2.21</c:v>
                </c:pt>
                <c:pt idx="222">
                  <c:v>2.2200000000000002</c:v>
                </c:pt>
                <c:pt idx="223">
                  <c:v>2.23</c:v>
                </c:pt>
                <c:pt idx="224">
                  <c:v>2.2400000000000002</c:v>
                </c:pt>
                <c:pt idx="225">
                  <c:v>2.25</c:v>
                </c:pt>
                <c:pt idx="226">
                  <c:v>2.2599999999999998</c:v>
                </c:pt>
                <c:pt idx="227">
                  <c:v>2.27</c:v>
                </c:pt>
                <c:pt idx="228">
                  <c:v>2.2799999999999998</c:v>
                </c:pt>
                <c:pt idx="229">
                  <c:v>2.29</c:v>
                </c:pt>
                <c:pt idx="230">
                  <c:v>2.2999999999999998</c:v>
                </c:pt>
                <c:pt idx="231">
                  <c:v>2.31</c:v>
                </c:pt>
                <c:pt idx="232">
                  <c:v>2.3199999999999998</c:v>
                </c:pt>
                <c:pt idx="233">
                  <c:v>2.33</c:v>
                </c:pt>
                <c:pt idx="234">
                  <c:v>2.34</c:v>
                </c:pt>
                <c:pt idx="235">
                  <c:v>2.35</c:v>
                </c:pt>
                <c:pt idx="236">
                  <c:v>2.36</c:v>
                </c:pt>
                <c:pt idx="237">
                  <c:v>2.37</c:v>
                </c:pt>
                <c:pt idx="238">
                  <c:v>2.38</c:v>
                </c:pt>
                <c:pt idx="239">
                  <c:v>2.39</c:v>
                </c:pt>
                <c:pt idx="240">
                  <c:v>2.4</c:v>
                </c:pt>
                <c:pt idx="241">
                  <c:v>2.41</c:v>
                </c:pt>
                <c:pt idx="242">
                  <c:v>2.42</c:v>
                </c:pt>
                <c:pt idx="243">
                  <c:v>2.4300000000000002</c:v>
                </c:pt>
                <c:pt idx="244">
                  <c:v>2.44</c:v>
                </c:pt>
                <c:pt idx="245">
                  <c:v>2.4500000000000002</c:v>
                </c:pt>
                <c:pt idx="246">
                  <c:v>2.46</c:v>
                </c:pt>
                <c:pt idx="247">
                  <c:v>2.4700000000000002</c:v>
                </c:pt>
                <c:pt idx="248">
                  <c:v>2.48</c:v>
                </c:pt>
                <c:pt idx="249">
                  <c:v>2.4900000000000002</c:v>
                </c:pt>
                <c:pt idx="250">
                  <c:v>2.5</c:v>
                </c:pt>
                <c:pt idx="251">
                  <c:v>2.5099999999999998</c:v>
                </c:pt>
                <c:pt idx="252">
                  <c:v>2.52</c:v>
                </c:pt>
                <c:pt idx="253">
                  <c:v>2.5299999999999998</c:v>
                </c:pt>
                <c:pt idx="254">
                  <c:v>2.54</c:v>
                </c:pt>
                <c:pt idx="255">
                  <c:v>2.5499999999999998</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c:v>
                </c:pt>
                <c:pt idx="323">
                  <c:v>3.23</c:v>
                </c:pt>
                <c:pt idx="324">
                  <c:v>3.24</c:v>
                </c:pt>
                <c:pt idx="325">
                  <c:v>3.25</c:v>
                </c:pt>
                <c:pt idx="326">
                  <c:v>3.26</c:v>
                </c:pt>
                <c:pt idx="327">
                  <c:v>3.27</c:v>
                </c:pt>
                <c:pt idx="328">
                  <c:v>3.28</c:v>
                </c:pt>
                <c:pt idx="329">
                  <c:v>3.29</c:v>
                </c:pt>
                <c:pt idx="330">
                  <c:v>3.3</c:v>
                </c:pt>
                <c:pt idx="331">
                  <c:v>3.31</c:v>
                </c:pt>
                <c:pt idx="332">
                  <c:v>3.32</c:v>
                </c:pt>
                <c:pt idx="333">
                  <c:v>3.33</c:v>
                </c:pt>
                <c:pt idx="334">
                  <c:v>3.34</c:v>
                </c:pt>
                <c:pt idx="335">
                  <c:v>3.35</c:v>
                </c:pt>
                <c:pt idx="336">
                  <c:v>3.36</c:v>
                </c:pt>
                <c:pt idx="337">
                  <c:v>3.37</c:v>
                </c:pt>
                <c:pt idx="338">
                  <c:v>3.38</c:v>
                </c:pt>
                <c:pt idx="339">
                  <c:v>3.39</c:v>
                </c:pt>
                <c:pt idx="340">
                  <c:v>3.4</c:v>
                </c:pt>
                <c:pt idx="341">
                  <c:v>3.41</c:v>
                </c:pt>
                <c:pt idx="342">
                  <c:v>3.42</c:v>
                </c:pt>
                <c:pt idx="343">
                  <c:v>3.43</c:v>
                </c:pt>
                <c:pt idx="344">
                  <c:v>3.44</c:v>
                </c:pt>
                <c:pt idx="345">
                  <c:v>3.45</c:v>
                </c:pt>
                <c:pt idx="346">
                  <c:v>3.46</c:v>
                </c:pt>
                <c:pt idx="347">
                  <c:v>3.47</c:v>
                </c:pt>
                <c:pt idx="348">
                  <c:v>3.48</c:v>
                </c:pt>
                <c:pt idx="349">
                  <c:v>3.49</c:v>
                </c:pt>
                <c:pt idx="350">
                  <c:v>3.5</c:v>
                </c:pt>
                <c:pt idx="351">
                  <c:v>3.51</c:v>
                </c:pt>
                <c:pt idx="352">
                  <c:v>3.52</c:v>
                </c:pt>
                <c:pt idx="353">
                  <c:v>3.53</c:v>
                </c:pt>
                <c:pt idx="354">
                  <c:v>3.54</c:v>
                </c:pt>
                <c:pt idx="355">
                  <c:v>3.55</c:v>
                </c:pt>
                <c:pt idx="356">
                  <c:v>3.56</c:v>
                </c:pt>
                <c:pt idx="357">
                  <c:v>3.57</c:v>
                </c:pt>
                <c:pt idx="358">
                  <c:v>3.58</c:v>
                </c:pt>
                <c:pt idx="359">
                  <c:v>3.59</c:v>
                </c:pt>
                <c:pt idx="360">
                  <c:v>3.6</c:v>
                </c:pt>
                <c:pt idx="361">
                  <c:v>3.61</c:v>
                </c:pt>
                <c:pt idx="362">
                  <c:v>3.62</c:v>
                </c:pt>
                <c:pt idx="363">
                  <c:v>3.63</c:v>
                </c:pt>
                <c:pt idx="364">
                  <c:v>3.64</c:v>
                </c:pt>
                <c:pt idx="365">
                  <c:v>3.65</c:v>
                </c:pt>
                <c:pt idx="366">
                  <c:v>3.66</c:v>
                </c:pt>
                <c:pt idx="367">
                  <c:v>3.67</c:v>
                </c:pt>
                <c:pt idx="368">
                  <c:v>3.68</c:v>
                </c:pt>
                <c:pt idx="369">
                  <c:v>3.69</c:v>
                </c:pt>
                <c:pt idx="370">
                  <c:v>3.7</c:v>
                </c:pt>
                <c:pt idx="371">
                  <c:v>3.71</c:v>
                </c:pt>
                <c:pt idx="372">
                  <c:v>3.72</c:v>
                </c:pt>
                <c:pt idx="373">
                  <c:v>3.73</c:v>
                </c:pt>
                <c:pt idx="374">
                  <c:v>3.74</c:v>
                </c:pt>
                <c:pt idx="375">
                  <c:v>3.75</c:v>
                </c:pt>
                <c:pt idx="376">
                  <c:v>3.76</c:v>
                </c:pt>
                <c:pt idx="377">
                  <c:v>3.77</c:v>
                </c:pt>
                <c:pt idx="378">
                  <c:v>3.78</c:v>
                </c:pt>
                <c:pt idx="379">
                  <c:v>3.79</c:v>
                </c:pt>
                <c:pt idx="380">
                  <c:v>3.8</c:v>
                </c:pt>
                <c:pt idx="381">
                  <c:v>3.81</c:v>
                </c:pt>
                <c:pt idx="382">
                  <c:v>3.82</c:v>
                </c:pt>
                <c:pt idx="383">
                  <c:v>3.83</c:v>
                </c:pt>
                <c:pt idx="384">
                  <c:v>3.84</c:v>
                </c:pt>
                <c:pt idx="385">
                  <c:v>3.85</c:v>
                </c:pt>
                <c:pt idx="386">
                  <c:v>3.86</c:v>
                </c:pt>
                <c:pt idx="387">
                  <c:v>3.87</c:v>
                </c:pt>
                <c:pt idx="388">
                  <c:v>3.88</c:v>
                </c:pt>
                <c:pt idx="389">
                  <c:v>3.89</c:v>
                </c:pt>
                <c:pt idx="390">
                  <c:v>3.9</c:v>
                </c:pt>
                <c:pt idx="391">
                  <c:v>3.91</c:v>
                </c:pt>
                <c:pt idx="392">
                  <c:v>3.92</c:v>
                </c:pt>
                <c:pt idx="393">
                  <c:v>3.93</c:v>
                </c:pt>
                <c:pt idx="394">
                  <c:v>3.94</c:v>
                </c:pt>
                <c:pt idx="395">
                  <c:v>3.95</c:v>
                </c:pt>
                <c:pt idx="396">
                  <c:v>3.96</c:v>
                </c:pt>
                <c:pt idx="397">
                  <c:v>3.97</c:v>
                </c:pt>
                <c:pt idx="398">
                  <c:v>3.98</c:v>
                </c:pt>
                <c:pt idx="399">
                  <c:v>3.99</c:v>
                </c:pt>
                <c:pt idx="400">
                  <c:v>4</c:v>
                </c:pt>
              </c:numCache>
            </c:numRef>
          </c:xVal>
          <c:yVal>
            <c:numRef>
              <c:f>Sheet4!$B$2:$B$402</c:f>
              <c:numCache>
                <c:formatCode>General</c:formatCode>
                <c:ptCount val="401"/>
                <c:pt idx="0">
                  <c:v>1</c:v>
                </c:pt>
                <c:pt idx="1">
                  <c:v>0.99004983374916811</c:v>
                </c:pt>
                <c:pt idx="2">
                  <c:v>0.98019867330675525</c:v>
                </c:pt>
                <c:pt idx="3">
                  <c:v>0.97044553354850815</c:v>
                </c:pt>
                <c:pt idx="4">
                  <c:v>0.96078943915232318</c:v>
                </c:pt>
                <c:pt idx="5">
                  <c:v>0.95122942450071402</c:v>
                </c:pt>
                <c:pt idx="6">
                  <c:v>0.94176453358424872</c:v>
                </c:pt>
                <c:pt idx="7">
                  <c:v>0.93239381990594827</c:v>
                </c:pt>
                <c:pt idx="8">
                  <c:v>0.92311634638663576</c:v>
                </c:pt>
                <c:pt idx="9">
                  <c:v>0.91393118527122819</c:v>
                </c:pt>
                <c:pt idx="10">
                  <c:v>0.90483741803595952</c:v>
                </c:pt>
                <c:pt idx="11">
                  <c:v>0.89583413529652822</c:v>
                </c:pt>
                <c:pt idx="12">
                  <c:v>0.88692043671715748</c:v>
                </c:pt>
                <c:pt idx="13">
                  <c:v>0.8780954309205613</c:v>
                </c:pt>
                <c:pt idx="14">
                  <c:v>0.86935823539880586</c:v>
                </c:pt>
                <c:pt idx="15">
                  <c:v>0.86070797642505781</c:v>
                </c:pt>
                <c:pt idx="16">
                  <c:v>0.85214378896621135</c:v>
                </c:pt>
                <c:pt idx="17">
                  <c:v>0.8436648165963837</c:v>
                </c:pt>
                <c:pt idx="18">
                  <c:v>0.835270211411272</c:v>
                </c:pt>
                <c:pt idx="19">
                  <c:v>0.82695913394336229</c:v>
                </c:pt>
                <c:pt idx="20">
                  <c:v>0.81873075307798182</c:v>
                </c:pt>
                <c:pt idx="21">
                  <c:v>0.81058424597018708</c:v>
                </c:pt>
                <c:pt idx="22">
                  <c:v>0.80251879796247849</c:v>
                </c:pt>
                <c:pt idx="23">
                  <c:v>0.79453360250333405</c:v>
                </c:pt>
                <c:pt idx="24">
                  <c:v>0.78662786106655347</c:v>
                </c:pt>
                <c:pt idx="25">
                  <c:v>0.77880078307140488</c:v>
                </c:pt>
                <c:pt idx="26">
                  <c:v>0.77105158580356625</c:v>
                </c:pt>
                <c:pt idx="27">
                  <c:v>0.76337949433685315</c:v>
                </c:pt>
                <c:pt idx="28">
                  <c:v>0.75578374145572547</c:v>
                </c:pt>
                <c:pt idx="29">
                  <c:v>0.74826356757856527</c:v>
                </c:pt>
                <c:pt idx="30">
                  <c:v>0.74081822068171788</c:v>
                </c:pt>
                <c:pt idx="31">
                  <c:v>0.73344695622428924</c:v>
                </c:pt>
                <c:pt idx="32">
                  <c:v>0.72614903707369094</c:v>
                </c:pt>
                <c:pt idx="33">
                  <c:v>0.71892373343192617</c:v>
                </c:pt>
                <c:pt idx="34">
                  <c:v>0.71177032276260965</c:v>
                </c:pt>
                <c:pt idx="35">
                  <c:v>0.70468808971871344</c:v>
                </c:pt>
                <c:pt idx="36">
                  <c:v>0.69767632607103103</c:v>
                </c:pt>
                <c:pt idx="37">
                  <c:v>0.69073433063735468</c:v>
                </c:pt>
                <c:pt idx="38">
                  <c:v>0.68386140921235583</c:v>
                </c:pt>
                <c:pt idx="39">
                  <c:v>0.67705687449816465</c:v>
                </c:pt>
                <c:pt idx="40">
                  <c:v>0.67032004603563933</c:v>
                </c:pt>
                <c:pt idx="41">
                  <c:v>0.6636502501363194</c:v>
                </c:pt>
                <c:pt idx="42">
                  <c:v>0.65704681981505675</c:v>
                </c:pt>
                <c:pt idx="43">
                  <c:v>0.65050909472331653</c:v>
                </c:pt>
                <c:pt idx="44">
                  <c:v>0.64403642108314141</c:v>
                </c:pt>
                <c:pt idx="45">
                  <c:v>0.63762815162177333</c:v>
                </c:pt>
                <c:pt idx="46">
                  <c:v>0.63128364550692595</c:v>
                </c:pt>
                <c:pt idx="47">
                  <c:v>0.62500226828270078</c:v>
                </c:pt>
                <c:pt idx="48">
                  <c:v>0.61878339180614084</c:v>
                </c:pt>
                <c:pt idx="49">
                  <c:v>0.61262639418441611</c:v>
                </c:pt>
                <c:pt idx="50">
                  <c:v>0.60653065971263342</c:v>
                </c:pt>
                <c:pt idx="51">
                  <c:v>0.6004955788122659</c:v>
                </c:pt>
                <c:pt idx="52">
                  <c:v>0.59452054797019438</c:v>
                </c:pt>
                <c:pt idx="53">
                  <c:v>0.58860496967835518</c:v>
                </c:pt>
                <c:pt idx="54">
                  <c:v>0.58274825237398964</c:v>
                </c:pt>
                <c:pt idx="55">
                  <c:v>0.57694981038048665</c:v>
                </c:pt>
                <c:pt idx="56">
                  <c:v>0.57120906384881487</c:v>
                </c:pt>
                <c:pt idx="57">
                  <c:v>0.56552543869953709</c:v>
                </c:pt>
                <c:pt idx="58">
                  <c:v>0.55989836656540204</c:v>
                </c:pt>
                <c:pt idx="59">
                  <c:v>0.5543272847345071</c:v>
                </c:pt>
                <c:pt idx="60">
                  <c:v>0.54881163609402639</c:v>
                </c:pt>
                <c:pt idx="61">
                  <c:v>0.54335086907449981</c:v>
                </c:pt>
                <c:pt idx="62">
                  <c:v>0.53794443759467447</c:v>
                </c:pt>
                <c:pt idx="63">
                  <c:v>0.53259180100689718</c:v>
                </c:pt>
                <c:pt idx="64">
                  <c:v>0.52729242404304855</c:v>
                </c:pt>
                <c:pt idx="65">
                  <c:v>0.52204577676101604</c:v>
                </c:pt>
                <c:pt idx="66">
                  <c:v>0.51685133449169918</c:v>
                </c:pt>
                <c:pt idx="67">
                  <c:v>0.51170857778654244</c:v>
                </c:pt>
                <c:pt idx="68">
                  <c:v>0.50661699236558955</c:v>
                </c:pt>
                <c:pt idx="69">
                  <c:v>0.50157606906605556</c:v>
                </c:pt>
                <c:pt idx="70">
                  <c:v>0.49658530379140953</c:v>
                </c:pt>
                <c:pt idx="71">
                  <c:v>0.4916441974609651</c:v>
                </c:pt>
                <c:pt idx="72">
                  <c:v>0.48675225595997168</c:v>
                </c:pt>
                <c:pt idx="73">
                  <c:v>0.48190899009020244</c:v>
                </c:pt>
                <c:pt idx="74">
                  <c:v>0.47711391552103438</c:v>
                </c:pt>
                <c:pt idx="75">
                  <c:v>0.47236655274101469</c:v>
                </c:pt>
                <c:pt idx="76">
                  <c:v>0.46766642700990924</c:v>
                </c:pt>
                <c:pt idx="77">
                  <c:v>0.46301306831122807</c:v>
                </c:pt>
                <c:pt idx="78">
                  <c:v>0.45840601130522352</c:v>
                </c:pt>
                <c:pt idx="79">
                  <c:v>0.45384479528235583</c:v>
                </c:pt>
                <c:pt idx="80">
                  <c:v>0.44932896411722156</c:v>
                </c:pt>
                <c:pt idx="81">
                  <c:v>0.44485806622294111</c:v>
                </c:pt>
                <c:pt idx="82">
                  <c:v>0.4404316545059993</c:v>
                </c:pt>
                <c:pt idx="83">
                  <c:v>0.43604928632153561</c:v>
                </c:pt>
                <c:pt idx="84">
                  <c:v>0.43171052342907973</c:v>
                </c:pt>
                <c:pt idx="85">
                  <c:v>0.42741493194872671</c:v>
                </c:pt>
                <c:pt idx="86">
                  <c:v>0.42316208231774882</c:v>
                </c:pt>
                <c:pt idx="87">
                  <c:v>0.418951549247639</c:v>
                </c:pt>
                <c:pt idx="88">
                  <c:v>0.41478291168158138</c:v>
                </c:pt>
                <c:pt idx="89">
                  <c:v>0.4106557527523455</c:v>
                </c:pt>
                <c:pt idx="90">
                  <c:v>0.40656965974059911</c:v>
                </c:pt>
                <c:pt idx="91">
                  <c:v>0.40252422403363597</c:v>
                </c:pt>
                <c:pt idx="92">
                  <c:v>0.39851904108451414</c:v>
                </c:pt>
                <c:pt idx="93">
                  <c:v>0.39455371037160109</c:v>
                </c:pt>
                <c:pt idx="94">
                  <c:v>0.39062783535852114</c:v>
                </c:pt>
                <c:pt idx="95">
                  <c:v>0.38674102345450123</c:v>
                </c:pt>
                <c:pt idx="96">
                  <c:v>0.38289288597511206</c:v>
                </c:pt>
                <c:pt idx="97">
                  <c:v>0.37908303810339883</c:v>
                </c:pt>
                <c:pt idx="98">
                  <c:v>0.37531109885139957</c:v>
                </c:pt>
                <c:pt idx="99">
                  <c:v>0.37157669102204571</c:v>
                </c:pt>
                <c:pt idx="100">
                  <c:v>0.36787944117144233</c:v>
                </c:pt>
                <c:pt idx="101">
                  <c:v>0.36421897957152333</c:v>
                </c:pt>
                <c:pt idx="102">
                  <c:v>0.3605949401730783</c:v>
                </c:pt>
                <c:pt idx="103">
                  <c:v>0.35700696056914738</c:v>
                </c:pt>
                <c:pt idx="104">
                  <c:v>0.35345468195878016</c:v>
                </c:pt>
                <c:pt idx="105">
                  <c:v>0.34993774911115533</c:v>
                </c:pt>
                <c:pt idx="106">
                  <c:v>0.3464558103300574</c:v>
                </c:pt>
                <c:pt idx="107">
                  <c:v>0.34300851741870664</c:v>
                </c:pt>
                <c:pt idx="108">
                  <c:v>0.33959552564493911</c:v>
                </c:pt>
                <c:pt idx="109">
                  <c:v>0.33621649370673334</c:v>
                </c:pt>
                <c:pt idx="110">
                  <c:v>0.33287108369807955</c:v>
                </c:pt>
                <c:pt idx="111">
                  <c:v>0.32955896107518906</c:v>
                </c:pt>
                <c:pt idx="112">
                  <c:v>0.32627979462303947</c:v>
                </c:pt>
                <c:pt idx="113">
                  <c:v>0.32303325642225295</c:v>
                </c:pt>
                <c:pt idx="114">
                  <c:v>0.31981902181630395</c:v>
                </c:pt>
                <c:pt idx="115">
                  <c:v>0.31663676937905327</c:v>
                </c:pt>
                <c:pt idx="116">
                  <c:v>0.31348618088260533</c:v>
                </c:pt>
                <c:pt idx="117">
                  <c:v>0.31036694126548503</c:v>
                </c:pt>
                <c:pt idx="118">
                  <c:v>0.30727873860113125</c:v>
                </c:pt>
                <c:pt idx="119">
                  <c:v>0.30422126406670408</c:v>
                </c:pt>
                <c:pt idx="120">
                  <c:v>0.30119421191220214</c:v>
                </c:pt>
                <c:pt idx="121">
                  <c:v>0.29819727942988739</c:v>
                </c:pt>
                <c:pt idx="122">
                  <c:v>0.29523016692401421</c:v>
                </c:pt>
                <c:pt idx="123">
                  <c:v>0.29229257768085942</c:v>
                </c:pt>
                <c:pt idx="124">
                  <c:v>0.28938421793905061</c:v>
                </c:pt>
                <c:pt idx="125">
                  <c:v>0.28650479686019009</c:v>
                </c:pt>
                <c:pt idx="126">
                  <c:v>0.2836540264997704</c:v>
                </c:pt>
                <c:pt idx="127">
                  <c:v>0.28083162177837978</c:v>
                </c:pt>
                <c:pt idx="128">
                  <c:v>0.27803730045319414</c:v>
                </c:pt>
                <c:pt idx="129">
                  <c:v>0.27527078308975234</c:v>
                </c:pt>
                <c:pt idx="130">
                  <c:v>0.27253179303401259</c:v>
                </c:pt>
                <c:pt idx="131">
                  <c:v>0.26982005638468681</c:v>
                </c:pt>
                <c:pt idx="132">
                  <c:v>0.26713530196585034</c:v>
                </c:pt>
                <c:pt idx="133">
                  <c:v>0.26447726129982396</c:v>
                </c:pt>
                <c:pt idx="134">
                  <c:v>0.26184566858032599</c:v>
                </c:pt>
                <c:pt idx="135">
                  <c:v>0.25924026064589151</c:v>
                </c:pt>
                <c:pt idx="136">
                  <c:v>0.25666077695355588</c:v>
                </c:pt>
                <c:pt idx="137">
                  <c:v>0.25410695955280027</c:v>
                </c:pt>
                <c:pt idx="138">
                  <c:v>0.25157855305975652</c:v>
                </c:pt>
                <c:pt idx="139">
                  <c:v>0.24907530463166822</c:v>
                </c:pt>
                <c:pt idx="140">
                  <c:v>0.24659696394160649</c:v>
                </c:pt>
                <c:pt idx="141">
                  <c:v>0.24414328315343711</c:v>
                </c:pt>
                <c:pt idx="142">
                  <c:v>0.24171401689703645</c:v>
                </c:pt>
                <c:pt idx="143">
                  <c:v>0.23930892224375455</c:v>
                </c:pt>
                <c:pt idx="144">
                  <c:v>0.23692775868212176</c:v>
                </c:pt>
                <c:pt idx="145">
                  <c:v>0.23457028809379765</c:v>
                </c:pt>
                <c:pt idx="146">
                  <c:v>0.23223627472975883</c:v>
                </c:pt>
                <c:pt idx="147">
                  <c:v>0.22992548518672384</c:v>
                </c:pt>
                <c:pt idx="148">
                  <c:v>0.22763768838381274</c:v>
                </c:pt>
                <c:pt idx="149">
                  <c:v>0.22537265553943872</c:v>
                </c:pt>
                <c:pt idx="150">
                  <c:v>0.22313016014842982</c:v>
                </c:pt>
                <c:pt idx="151">
                  <c:v>0.2209099779593782</c:v>
                </c:pt>
                <c:pt idx="152">
                  <c:v>0.21871188695221475</c:v>
                </c:pt>
                <c:pt idx="153">
                  <c:v>0.21653566731600707</c:v>
                </c:pt>
                <c:pt idx="154">
                  <c:v>0.21438110142697794</c:v>
                </c:pt>
                <c:pt idx="155">
                  <c:v>0.21224797382674304</c:v>
                </c:pt>
                <c:pt idx="156">
                  <c:v>0.21013607120076472</c:v>
                </c:pt>
                <c:pt idx="157">
                  <c:v>0.20804518235702046</c:v>
                </c:pt>
                <c:pt idx="158">
                  <c:v>0.20597509820488344</c:v>
                </c:pt>
                <c:pt idx="159">
                  <c:v>0.20392561173421342</c:v>
                </c:pt>
                <c:pt idx="160">
                  <c:v>0.20189651799465499</c:v>
                </c:pt>
                <c:pt idx="161">
                  <c:v>0.19988761407514449</c:v>
                </c:pt>
                <c:pt idx="162">
                  <c:v>0.19789869908361465</c:v>
                </c:pt>
                <c:pt idx="163">
                  <c:v>0.19592957412690937</c:v>
                </c:pt>
                <c:pt idx="164">
                  <c:v>0.19398004229089191</c:v>
                </c:pt>
                <c:pt idx="165">
                  <c:v>0.19204990862075413</c:v>
                </c:pt>
                <c:pt idx="166">
                  <c:v>0.19013898010152055</c:v>
                </c:pt>
                <c:pt idx="167">
                  <c:v>0.1882470656387468</c:v>
                </c:pt>
                <c:pt idx="168">
                  <c:v>0.18637397603940997</c:v>
                </c:pt>
                <c:pt idx="169">
                  <c:v>0.18451952399298926</c:v>
                </c:pt>
                <c:pt idx="170">
                  <c:v>0.18268352405273466</c:v>
                </c:pt>
                <c:pt idx="171">
                  <c:v>0.1808657926171221</c:v>
                </c:pt>
                <c:pt idx="172">
                  <c:v>0.17906614791149322</c:v>
                </c:pt>
                <c:pt idx="173">
                  <c:v>0.17728440996987782</c:v>
                </c:pt>
                <c:pt idx="174">
                  <c:v>0.17552040061699686</c:v>
                </c:pt>
                <c:pt idx="175">
                  <c:v>0.17377394345044514</c:v>
                </c:pt>
                <c:pt idx="176">
                  <c:v>0.17204486382305054</c:v>
                </c:pt>
                <c:pt idx="177">
                  <c:v>0.17033298882540943</c:v>
                </c:pt>
                <c:pt idx="178">
                  <c:v>0.1686381472685955</c:v>
                </c:pt>
                <c:pt idx="179">
                  <c:v>0.16696016966704069</c:v>
                </c:pt>
                <c:pt idx="180">
                  <c:v>0.16529888822158653</c:v>
                </c:pt>
                <c:pt idx="181">
                  <c:v>0.16365413680270405</c:v>
                </c:pt>
                <c:pt idx="182">
                  <c:v>0.16202575093388075</c:v>
                </c:pt>
                <c:pt idx="183">
                  <c:v>0.16041356777517274</c:v>
                </c:pt>
                <c:pt idx="184">
                  <c:v>0.15881742610692068</c:v>
                </c:pt>
                <c:pt idx="185">
                  <c:v>0.15723716631362761</c:v>
                </c:pt>
                <c:pt idx="186">
                  <c:v>0.15567263036799731</c:v>
                </c:pt>
                <c:pt idx="187">
                  <c:v>0.1541236618151314</c:v>
                </c:pt>
                <c:pt idx="188">
                  <c:v>0.15259010575688389</c:v>
                </c:pt>
                <c:pt idx="189">
                  <c:v>0.15107180883637086</c:v>
                </c:pt>
                <c:pt idx="190">
                  <c:v>0.14956861922263506</c:v>
                </c:pt>
                <c:pt idx="191">
                  <c:v>0.14808038659546247</c:v>
                </c:pt>
                <c:pt idx="192">
                  <c:v>0.14660696213035015</c:v>
                </c:pt>
                <c:pt idx="193">
                  <c:v>0.14514819848362373</c:v>
                </c:pt>
                <c:pt idx="194">
                  <c:v>0.14370394977770293</c:v>
                </c:pt>
                <c:pt idx="195">
                  <c:v>0.14227407158651359</c:v>
                </c:pt>
                <c:pt idx="196">
                  <c:v>0.140858420921045</c:v>
                </c:pt>
                <c:pt idx="197">
                  <c:v>0.13945685621505094</c:v>
                </c:pt>
                <c:pt idx="198">
                  <c:v>0.13806923731089282</c:v>
                </c:pt>
                <c:pt idx="199">
                  <c:v>0.13669542544552385</c:v>
                </c:pt>
                <c:pt idx="200">
                  <c:v>0.1353352832366127</c:v>
                </c:pt>
                <c:pt idx="201">
                  <c:v>0.13398867466880499</c:v>
                </c:pt>
                <c:pt idx="202">
                  <c:v>0.13265546508012172</c:v>
                </c:pt>
                <c:pt idx="203">
                  <c:v>0.13133552114849312</c:v>
                </c:pt>
                <c:pt idx="204">
                  <c:v>0.13002871087842591</c:v>
                </c:pt>
                <c:pt idx="205">
                  <c:v>0.12873490358780423</c:v>
                </c:pt>
                <c:pt idx="206">
                  <c:v>0.12745396989482075</c:v>
                </c:pt>
                <c:pt idx="207">
                  <c:v>0.12618578170503877</c:v>
                </c:pt>
                <c:pt idx="208">
                  <c:v>0.12493021219858241</c:v>
                </c:pt>
                <c:pt idx="209">
                  <c:v>0.12368713581745483</c:v>
                </c:pt>
                <c:pt idx="210">
                  <c:v>0.12245642825298191</c:v>
                </c:pt>
                <c:pt idx="211">
                  <c:v>0.12123796643338168</c:v>
                </c:pt>
                <c:pt idx="212">
                  <c:v>0.12003162851145673</c:v>
                </c:pt>
                <c:pt idx="213">
                  <c:v>0.11883729385240965</c:v>
                </c:pt>
                <c:pt idx="214">
                  <c:v>0.11765484302177918</c:v>
                </c:pt>
                <c:pt idx="215">
                  <c:v>0.11648415777349697</c:v>
                </c:pt>
                <c:pt idx="216">
                  <c:v>0.11532512103806251</c:v>
                </c:pt>
                <c:pt idx="217">
                  <c:v>0.1141776169108365</c:v>
                </c:pt>
                <c:pt idx="218">
                  <c:v>0.11304153064044985</c:v>
                </c:pt>
                <c:pt idx="219">
                  <c:v>0.11191674861732888</c:v>
                </c:pt>
                <c:pt idx="220">
                  <c:v>0.11080315836233387</c:v>
                </c:pt>
                <c:pt idx="221">
                  <c:v>0.10970064851551141</c:v>
                </c:pt>
                <c:pt idx="222">
                  <c:v>0.10860910882495796</c:v>
                </c:pt>
                <c:pt idx="223">
                  <c:v>0.10752843013579495</c:v>
                </c:pt>
                <c:pt idx="224">
                  <c:v>0.10645850437925281</c:v>
                </c:pt>
                <c:pt idx="225">
                  <c:v>0.10539922456186433</c:v>
                </c:pt>
                <c:pt idx="226">
                  <c:v>0.10435048475476504</c:v>
                </c:pt>
                <c:pt idx="227">
                  <c:v>0.1033121800831002</c:v>
                </c:pt>
                <c:pt idx="228">
                  <c:v>0.10228420671553748</c:v>
                </c:pt>
                <c:pt idx="229">
                  <c:v>0.1012664618538834</c:v>
                </c:pt>
                <c:pt idx="230">
                  <c:v>0.10025884372280375</c:v>
                </c:pt>
                <c:pt idx="231">
                  <c:v>9.9261251559645658E-2</c:v>
                </c:pt>
                <c:pt idx="232">
                  <c:v>9.8273585604361544E-2</c:v>
                </c:pt>
                <c:pt idx="233">
                  <c:v>9.7295747089532758E-2</c:v>
                </c:pt>
                <c:pt idx="234">
                  <c:v>9.6327638230493035E-2</c:v>
                </c:pt>
                <c:pt idx="235">
                  <c:v>9.5369162215549613E-2</c:v>
                </c:pt>
                <c:pt idx="236">
                  <c:v>9.4420223196302347E-2</c:v>
                </c:pt>
                <c:pt idx="237">
                  <c:v>9.3480726278058465E-2</c:v>
                </c:pt>
                <c:pt idx="238">
                  <c:v>9.255057751034329E-2</c:v>
                </c:pt>
                <c:pt idx="239">
                  <c:v>9.1629683877504836E-2</c:v>
                </c:pt>
                <c:pt idx="240">
                  <c:v>9.0717953289412512E-2</c:v>
                </c:pt>
                <c:pt idx="241">
                  <c:v>8.9815294572247628E-2</c:v>
                </c:pt>
                <c:pt idx="242">
                  <c:v>8.8921617459386343E-2</c:v>
                </c:pt>
                <c:pt idx="243">
                  <c:v>8.8036832582372548E-2</c:v>
                </c:pt>
                <c:pt idx="244">
                  <c:v>8.7160851461981298E-2</c:v>
                </c:pt>
                <c:pt idx="245">
                  <c:v>8.6293586499370495E-2</c:v>
                </c:pt>
                <c:pt idx="246">
                  <c:v>8.5434950967321233E-2</c:v>
                </c:pt>
                <c:pt idx="247">
                  <c:v>8.4584859001564691E-2</c:v>
                </c:pt>
                <c:pt idx="248">
                  <c:v>8.3743225592195963E-2</c:v>
                </c:pt>
                <c:pt idx="249">
                  <c:v>8.2909966575172661E-2</c:v>
                </c:pt>
                <c:pt idx="250">
                  <c:v>8.20849986238988E-2</c:v>
                </c:pt>
                <c:pt idx="251">
                  <c:v>8.1268239240891701E-2</c:v>
                </c:pt>
                <c:pt idx="252">
                  <c:v>8.0459606749532439E-2</c:v>
                </c:pt>
                <c:pt idx="253">
                  <c:v>7.9659020285898038E-2</c:v>
                </c:pt>
                <c:pt idx="254">
                  <c:v>7.8866399790674946E-2</c:v>
                </c:pt>
                <c:pt idx="255">
                  <c:v>7.8081666001153169E-2</c:v>
                </c:pt>
                <c:pt idx="256">
                  <c:v>7.7304740443299741E-2</c:v>
                </c:pt>
                <c:pt idx="257">
                  <c:v>7.6535545423911513E-2</c:v>
                </c:pt>
                <c:pt idx="258">
                  <c:v>7.5774004022845481E-2</c:v>
                </c:pt>
                <c:pt idx="259">
                  <c:v>7.5020040085326978E-2</c:v>
                </c:pt>
                <c:pt idx="260">
                  <c:v>7.4273578214333877E-2</c:v>
                </c:pt>
                <c:pt idx="261">
                  <c:v>7.3534543763057097E-2</c:v>
                </c:pt>
                <c:pt idx="262">
                  <c:v>7.2802862827435588E-2</c:v>
                </c:pt>
                <c:pt idx="263">
                  <c:v>7.20784622387661E-2</c:v>
                </c:pt>
                <c:pt idx="264">
                  <c:v>7.1361269556386053E-2</c:v>
                </c:pt>
                <c:pt idx="265">
                  <c:v>7.0651213060429596E-2</c:v>
                </c:pt>
                <c:pt idx="266">
                  <c:v>6.9948221744655356E-2</c:v>
                </c:pt>
                <c:pt idx="267">
                  <c:v>6.9252225309345994E-2</c:v>
                </c:pt>
                <c:pt idx="268">
                  <c:v>6.8563154154277911E-2</c:v>
                </c:pt>
                <c:pt idx="269">
                  <c:v>6.7880939371761442E-2</c:v>
                </c:pt>
                <c:pt idx="270">
                  <c:v>6.7205512739749756E-2</c:v>
                </c:pt>
                <c:pt idx="271">
                  <c:v>6.6536806715016855E-2</c:v>
                </c:pt>
                <c:pt idx="272">
                  <c:v>6.5874754426402948E-2</c:v>
                </c:pt>
                <c:pt idx="273">
                  <c:v>6.5219289668127525E-2</c:v>
                </c:pt>
                <c:pt idx="274">
                  <c:v>6.457034689316847E-2</c:v>
                </c:pt>
                <c:pt idx="275">
                  <c:v>6.392786120670757E-2</c:v>
                </c:pt>
                <c:pt idx="276">
                  <c:v>6.3291768359640732E-2</c:v>
                </c:pt>
                <c:pt idx="277">
                  <c:v>6.2662004742153152E-2</c:v>
                </c:pt>
                <c:pt idx="278">
                  <c:v>6.2038507377358318E-2</c:v>
                </c:pt>
                <c:pt idx="279">
                  <c:v>6.1421213915000127E-2</c:v>
                </c:pt>
                <c:pt idx="280">
                  <c:v>6.0810062625217973E-2</c:v>
                </c:pt>
                <c:pt idx="281">
                  <c:v>6.0204992392373542E-2</c:v>
                </c:pt>
                <c:pt idx="282">
                  <c:v>5.9605942708939368E-2</c:v>
                </c:pt>
                <c:pt idx="283">
                  <c:v>5.9012853669447841E-2</c:v>
                </c:pt>
                <c:pt idx="284">
                  <c:v>5.8425665964500828E-2</c:v>
                </c:pt>
                <c:pt idx="285">
                  <c:v>5.7844320874838456E-2</c:v>
                </c:pt>
                <c:pt idx="286">
                  <c:v>5.7268760265467358E-2</c:v>
                </c:pt>
                <c:pt idx="287">
                  <c:v>5.6698926579846903E-2</c:v>
                </c:pt>
                <c:pt idx="288">
                  <c:v>5.6134762834133725E-2</c:v>
                </c:pt>
                <c:pt idx="289">
                  <c:v>5.5576212611483058E-2</c:v>
                </c:pt>
                <c:pt idx="290">
                  <c:v>5.5023220056407231E-2</c:v>
                </c:pt>
                <c:pt idx="291">
                  <c:v>5.4475729869189859E-2</c:v>
                </c:pt>
                <c:pt idx="292">
                  <c:v>5.3933687300356019E-2</c:v>
                </c:pt>
                <c:pt idx="293">
                  <c:v>5.3397038145197084E-2</c:v>
                </c:pt>
                <c:pt idx="294">
                  <c:v>5.2865728738350368E-2</c:v>
                </c:pt>
                <c:pt idx="295">
                  <c:v>5.2339705948432381E-2</c:v>
                </c:pt>
                <c:pt idx="296">
                  <c:v>5.1818917172725833E-2</c:v>
                </c:pt>
                <c:pt idx="297">
                  <c:v>5.1303310331919108E-2</c:v>
                </c:pt>
                <c:pt idx="298">
                  <c:v>5.0792833864898503E-2</c:v>
                </c:pt>
                <c:pt idx="299">
                  <c:v>5.0287436723591865E-2</c:v>
                </c:pt>
                <c:pt idx="300">
                  <c:v>4.9787068367863944E-2</c:v>
                </c:pt>
                <c:pt idx="301">
                  <c:v>4.9291678760462171E-2</c:v>
                </c:pt>
                <c:pt idx="302">
                  <c:v>4.8801218362012962E-2</c:v>
                </c:pt>
                <c:pt idx="303">
                  <c:v>4.8315638126067789E-2</c:v>
                </c:pt>
                <c:pt idx="304">
                  <c:v>4.7834889494198368E-2</c:v>
                </c:pt>
                <c:pt idx="305">
                  <c:v>4.7358924391140929E-2</c:v>
                </c:pt>
                <c:pt idx="306">
                  <c:v>4.6887695219988486E-2</c:v>
                </c:pt>
                <c:pt idx="307">
                  <c:v>4.6421154857431271E-2</c:v>
                </c:pt>
                <c:pt idx="308">
                  <c:v>4.5959256649044204E-2</c:v>
                </c:pt>
                <c:pt idx="309">
                  <c:v>4.550195440462157E-2</c:v>
                </c:pt>
                <c:pt idx="310">
                  <c:v>4.5049202393557801E-2</c:v>
                </c:pt>
                <c:pt idx="311">
                  <c:v>4.4600955340274535E-2</c:v>
                </c:pt>
                <c:pt idx="312">
                  <c:v>4.415716841969286E-2</c:v>
                </c:pt>
                <c:pt idx="313">
                  <c:v>4.3717797252750941E-2</c:v>
                </c:pt>
                <c:pt idx="314">
                  <c:v>4.3282797901965896E-2</c:v>
                </c:pt>
                <c:pt idx="315">
                  <c:v>4.2852126867040187E-2</c:v>
                </c:pt>
                <c:pt idx="316">
                  <c:v>4.2425741080511385E-2</c:v>
                </c:pt>
                <c:pt idx="317">
                  <c:v>4.2003597903445551E-2</c:v>
                </c:pt>
                <c:pt idx="318">
                  <c:v>4.1585655121173161E-2</c:v>
                </c:pt>
                <c:pt idx="319">
                  <c:v>4.117187093906774E-2</c:v>
                </c:pt>
                <c:pt idx="320">
                  <c:v>4.0762203978366211E-2</c:v>
                </c:pt>
                <c:pt idx="321">
                  <c:v>4.0356613272031147E-2</c:v>
                </c:pt>
                <c:pt idx="322">
                  <c:v>3.9955058260653896E-2</c:v>
                </c:pt>
                <c:pt idx="323">
                  <c:v>3.9557498788398725E-2</c:v>
                </c:pt>
                <c:pt idx="324">
                  <c:v>3.9163895098987066E-2</c:v>
                </c:pt>
                <c:pt idx="325">
                  <c:v>3.8774207831722009E-2</c:v>
                </c:pt>
                <c:pt idx="326">
                  <c:v>3.8388398017552075E-2</c:v>
                </c:pt>
                <c:pt idx="327">
                  <c:v>3.8006427075174314E-2</c:v>
                </c:pt>
                <c:pt idx="328">
                  <c:v>3.7628256807176221E-2</c:v>
                </c:pt>
                <c:pt idx="329">
                  <c:v>3.7253849396215809E-2</c:v>
                </c:pt>
                <c:pt idx="330">
                  <c:v>3.6883167401240015E-2</c:v>
                </c:pt>
                <c:pt idx="331">
                  <c:v>3.6516173753740402E-2</c:v>
                </c:pt>
                <c:pt idx="332">
                  <c:v>3.6152831754046426E-2</c:v>
                </c:pt>
                <c:pt idx="333">
                  <c:v>3.5793105067655297E-2</c:v>
                </c:pt>
                <c:pt idx="334">
                  <c:v>3.543695772159864E-2</c:v>
                </c:pt>
                <c:pt idx="335">
                  <c:v>3.5084354100845025E-2</c:v>
                </c:pt>
                <c:pt idx="336">
                  <c:v>3.4735258944738563E-2</c:v>
                </c:pt>
                <c:pt idx="337">
                  <c:v>3.4389637343472709E-2</c:v>
                </c:pt>
                <c:pt idx="338">
                  <c:v>3.4047454734599344E-2</c:v>
                </c:pt>
                <c:pt idx="339">
                  <c:v>3.3708676899572396E-2</c:v>
                </c:pt>
                <c:pt idx="340">
                  <c:v>3.337326996032608E-2</c:v>
                </c:pt>
                <c:pt idx="341">
                  <c:v>3.3041200375886932E-2</c:v>
                </c:pt>
                <c:pt idx="342">
                  <c:v>3.2712434939019819E-2</c:v>
                </c:pt>
                <c:pt idx="343">
                  <c:v>3.238694077290704E-2</c:v>
                </c:pt>
                <c:pt idx="344">
                  <c:v>3.2064685327860769E-2</c:v>
                </c:pt>
                <c:pt idx="345">
                  <c:v>3.1745636378067939E-2</c:v>
                </c:pt>
                <c:pt idx="346">
                  <c:v>3.142976201836771E-2</c:v>
                </c:pt>
                <c:pt idx="347">
                  <c:v>3.1117030661060859E-2</c:v>
                </c:pt>
                <c:pt idx="348">
                  <c:v>3.0807411032751076E-2</c:v>
                </c:pt>
                <c:pt idx="349">
                  <c:v>3.0500872171217483E-2</c:v>
                </c:pt>
                <c:pt idx="350">
                  <c:v>3.0197383422318501E-2</c:v>
                </c:pt>
                <c:pt idx="351">
                  <c:v>2.9896914436926322E-2</c:v>
                </c:pt>
                <c:pt idx="352">
                  <c:v>2.9599435167891999E-2</c:v>
                </c:pt>
                <c:pt idx="353">
                  <c:v>2.9304915867040759E-2</c:v>
                </c:pt>
                <c:pt idx="354">
                  <c:v>2.9013327082197053E-2</c:v>
                </c:pt>
                <c:pt idx="355">
                  <c:v>2.8724639654239433E-2</c:v>
                </c:pt>
                <c:pt idx="356">
                  <c:v>2.8438824714184505E-2</c:v>
                </c:pt>
                <c:pt idx="357">
                  <c:v>2.8155853680300106E-2</c:v>
                </c:pt>
                <c:pt idx="358">
                  <c:v>2.7875698255247015E-2</c:v>
                </c:pt>
                <c:pt idx="359">
                  <c:v>2.7598330423249287E-2</c:v>
                </c:pt>
                <c:pt idx="360">
                  <c:v>2.7323722447292559E-2</c:v>
                </c:pt>
                <c:pt idx="361">
                  <c:v>2.7051846866350416E-2</c:v>
                </c:pt>
                <c:pt idx="362">
                  <c:v>2.6782676492638175E-2</c:v>
                </c:pt>
                <c:pt idx="363">
                  <c:v>2.6516184408894181E-2</c:v>
                </c:pt>
                <c:pt idx="364">
                  <c:v>2.6252343965687961E-2</c:v>
                </c:pt>
                <c:pt idx="365">
                  <c:v>2.5991128778755347E-2</c:v>
                </c:pt>
                <c:pt idx="366">
                  <c:v>2.573251272635994E-2</c:v>
                </c:pt>
                <c:pt idx="367">
                  <c:v>2.5476469946681016E-2</c:v>
                </c:pt>
                <c:pt idx="368">
                  <c:v>2.5222974835227212E-2</c:v>
                </c:pt>
                <c:pt idx="369">
                  <c:v>2.4972002042276155E-2</c:v>
                </c:pt>
                <c:pt idx="370">
                  <c:v>2.4723526470339388E-2</c:v>
                </c:pt>
                <c:pt idx="371">
                  <c:v>2.447752327165267E-2</c:v>
                </c:pt>
                <c:pt idx="372">
                  <c:v>2.4233967845691113E-2</c:v>
                </c:pt>
                <c:pt idx="373">
                  <c:v>2.3992835836709175E-2</c:v>
                </c:pt>
                <c:pt idx="374">
                  <c:v>2.3754103131304997E-2</c:v>
                </c:pt>
                <c:pt idx="375">
                  <c:v>2.3517745856009107E-2</c:v>
                </c:pt>
                <c:pt idx="376">
                  <c:v>2.328374037489701E-2</c:v>
                </c:pt>
                <c:pt idx="377">
                  <c:v>2.3052063287225571E-2</c:v>
                </c:pt>
                <c:pt idx="378">
                  <c:v>2.2822691425092981E-2</c:v>
                </c:pt>
                <c:pt idx="379">
                  <c:v>2.2595601851121864E-2</c:v>
                </c:pt>
                <c:pt idx="380">
                  <c:v>2.2370771856165601E-2</c:v>
                </c:pt>
                <c:pt idx="381">
                  <c:v>2.2148178957037315E-2</c:v>
                </c:pt>
                <c:pt idx="382">
                  <c:v>2.192780089426162E-2</c:v>
                </c:pt>
                <c:pt idx="383">
                  <c:v>2.1709615629848571E-2</c:v>
                </c:pt>
                <c:pt idx="384">
                  <c:v>2.1493601345089923E-2</c:v>
                </c:pt>
                <c:pt idx="385">
                  <c:v>2.1279736438377168E-2</c:v>
                </c:pt>
                <c:pt idx="386">
                  <c:v>2.1067999523041434E-2</c:v>
                </c:pt>
                <c:pt idx="387">
                  <c:v>2.0858369425214716E-2</c:v>
                </c:pt>
                <c:pt idx="388">
                  <c:v>2.0650825181712566E-2</c:v>
                </c:pt>
                <c:pt idx="389">
                  <c:v>2.0445346037937653E-2</c:v>
                </c:pt>
                <c:pt idx="390">
                  <c:v>2.0241911445804391E-2</c:v>
                </c:pt>
                <c:pt idx="391">
                  <c:v>2.0040501061684014E-2</c:v>
                </c:pt>
                <c:pt idx="392">
                  <c:v>1.9841094744370288E-2</c:v>
                </c:pt>
                <c:pt idx="393">
                  <c:v>1.9643672553065292E-2</c:v>
                </c:pt>
                <c:pt idx="394">
                  <c:v>1.9448214745385391E-2</c:v>
                </c:pt>
                <c:pt idx="395">
                  <c:v>1.925470177538692E-2</c:v>
                </c:pt>
                <c:pt idx="396">
                  <c:v>1.9063114291611637E-2</c:v>
                </c:pt>
                <c:pt idx="397">
                  <c:v>1.8873433135151486E-2</c:v>
                </c:pt>
                <c:pt idx="398">
                  <c:v>1.8685639337732773E-2</c:v>
                </c:pt>
                <c:pt idx="399">
                  <c:v>1.8499714119819242E-2</c:v>
                </c:pt>
                <c:pt idx="400">
                  <c:v>1.8315638888734179E-2</c:v>
                </c:pt>
              </c:numCache>
            </c:numRef>
          </c:yVal>
          <c:smooth val="1"/>
          <c:extLst>
            <c:ext xmlns:c16="http://schemas.microsoft.com/office/drawing/2014/chart" uri="{C3380CC4-5D6E-409C-BE32-E72D297353CC}">
              <c16:uniqueId val="{00000000-8DE2-449F-AE30-4A8DCCA3B0A2}"/>
            </c:ext>
          </c:extLst>
        </c:ser>
        <c:ser>
          <c:idx val="1"/>
          <c:order val="1"/>
          <c:spPr>
            <a:ln w="19050" cap="rnd">
              <a:solidFill>
                <a:srgbClr val="FF0000"/>
              </a:solidFill>
              <a:round/>
            </a:ln>
            <a:effectLst/>
          </c:spPr>
          <c:marker>
            <c:symbol val="none"/>
          </c:marker>
          <c:xVal>
            <c:numRef>
              <c:f>Sheet4!$A$2:$A$402</c:f>
              <c:numCache>
                <c:formatCode>General</c:formatCode>
                <c:ptCount val="4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pt idx="181">
                  <c:v>1.81</c:v>
                </c:pt>
                <c:pt idx="182">
                  <c:v>1.82</c:v>
                </c:pt>
                <c:pt idx="183">
                  <c:v>1.83</c:v>
                </c:pt>
                <c:pt idx="184">
                  <c:v>1.84</c:v>
                </c:pt>
                <c:pt idx="185">
                  <c:v>1.85</c:v>
                </c:pt>
                <c:pt idx="186">
                  <c:v>1.86</c:v>
                </c:pt>
                <c:pt idx="187">
                  <c:v>1.87</c:v>
                </c:pt>
                <c:pt idx="188">
                  <c:v>1.88</c:v>
                </c:pt>
                <c:pt idx="189">
                  <c:v>1.89</c:v>
                </c:pt>
                <c:pt idx="190">
                  <c:v>1.9</c:v>
                </c:pt>
                <c:pt idx="191">
                  <c:v>1.91</c:v>
                </c:pt>
                <c:pt idx="192">
                  <c:v>1.92</c:v>
                </c:pt>
                <c:pt idx="193">
                  <c:v>1.93</c:v>
                </c:pt>
                <c:pt idx="194">
                  <c:v>1.94</c:v>
                </c:pt>
                <c:pt idx="195">
                  <c:v>1.95</c:v>
                </c:pt>
                <c:pt idx="196">
                  <c:v>1.96</c:v>
                </c:pt>
                <c:pt idx="197">
                  <c:v>1.97</c:v>
                </c:pt>
                <c:pt idx="198">
                  <c:v>1.98</c:v>
                </c:pt>
                <c:pt idx="199">
                  <c:v>1.99</c:v>
                </c:pt>
                <c:pt idx="200">
                  <c:v>2</c:v>
                </c:pt>
                <c:pt idx="201">
                  <c:v>2.0099999999999998</c:v>
                </c:pt>
                <c:pt idx="202">
                  <c:v>2.02</c:v>
                </c:pt>
                <c:pt idx="203">
                  <c:v>2.0299999999999998</c:v>
                </c:pt>
                <c:pt idx="204">
                  <c:v>2.04</c:v>
                </c:pt>
                <c:pt idx="205">
                  <c:v>2.0499999999999998</c:v>
                </c:pt>
                <c:pt idx="206">
                  <c:v>2.06</c:v>
                </c:pt>
                <c:pt idx="207">
                  <c:v>2.0699999999999998</c:v>
                </c:pt>
                <c:pt idx="208">
                  <c:v>2.08</c:v>
                </c:pt>
                <c:pt idx="209">
                  <c:v>2.09</c:v>
                </c:pt>
                <c:pt idx="210">
                  <c:v>2.1</c:v>
                </c:pt>
                <c:pt idx="211">
                  <c:v>2.11</c:v>
                </c:pt>
                <c:pt idx="212">
                  <c:v>2.12</c:v>
                </c:pt>
                <c:pt idx="213">
                  <c:v>2.13</c:v>
                </c:pt>
                <c:pt idx="214">
                  <c:v>2.14</c:v>
                </c:pt>
                <c:pt idx="215">
                  <c:v>2.15</c:v>
                </c:pt>
                <c:pt idx="216">
                  <c:v>2.16</c:v>
                </c:pt>
                <c:pt idx="217">
                  <c:v>2.17</c:v>
                </c:pt>
                <c:pt idx="218">
                  <c:v>2.1800000000000002</c:v>
                </c:pt>
                <c:pt idx="219">
                  <c:v>2.19</c:v>
                </c:pt>
                <c:pt idx="220">
                  <c:v>2.2000000000000002</c:v>
                </c:pt>
                <c:pt idx="221">
                  <c:v>2.21</c:v>
                </c:pt>
                <c:pt idx="222">
                  <c:v>2.2200000000000002</c:v>
                </c:pt>
                <c:pt idx="223">
                  <c:v>2.23</c:v>
                </c:pt>
                <c:pt idx="224">
                  <c:v>2.2400000000000002</c:v>
                </c:pt>
                <c:pt idx="225">
                  <c:v>2.25</c:v>
                </c:pt>
                <c:pt idx="226">
                  <c:v>2.2599999999999998</c:v>
                </c:pt>
                <c:pt idx="227">
                  <c:v>2.27</c:v>
                </c:pt>
                <c:pt idx="228">
                  <c:v>2.2799999999999998</c:v>
                </c:pt>
                <c:pt idx="229">
                  <c:v>2.29</c:v>
                </c:pt>
                <c:pt idx="230">
                  <c:v>2.2999999999999998</c:v>
                </c:pt>
                <c:pt idx="231">
                  <c:v>2.31</c:v>
                </c:pt>
                <c:pt idx="232">
                  <c:v>2.3199999999999998</c:v>
                </c:pt>
                <c:pt idx="233">
                  <c:v>2.33</c:v>
                </c:pt>
                <c:pt idx="234">
                  <c:v>2.34</c:v>
                </c:pt>
                <c:pt idx="235">
                  <c:v>2.35</c:v>
                </c:pt>
                <c:pt idx="236">
                  <c:v>2.36</c:v>
                </c:pt>
                <c:pt idx="237">
                  <c:v>2.37</c:v>
                </c:pt>
                <c:pt idx="238">
                  <c:v>2.38</c:v>
                </c:pt>
                <c:pt idx="239">
                  <c:v>2.39</c:v>
                </c:pt>
                <c:pt idx="240">
                  <c:v>2.4</c:v>
                </c:pt>
                <c:pt idx="241">
                  <c:v>2.41</c:v>
                </c:pt>
                <c:pt idx="242">
                  <c:v>2.42</c:v>
                </c:pt>
                <c:pt idx="243">
                  <c:v>2.4300000000000002</c:v>
                </c:pt>
                <c:pt idx="244">
                  <c:v>2.44</c:v>
                </c:pt>
                <c:pt idx="245">
                  <c:v>2.4500000000000002</c:v>
                </c:pt>
                <c:pt idx="246">
                  <c:v>2.46</c:v>
                </c:pt>
                <c:pt idx="247">
                  <c:v>2.4700000000000002</c:v>
                </c:pt>
                <c:pt idx="248">
                  <c:v>2.48</c:v>
                </c:pt>
                <c:pt idx="249">
                  <c:v>2.4900000000000002</c:v>
                </c:pt>
                <c:pt idx="250">
                  <c:v>2.5</c:v>
                </c:pt>
                <c:pt idx="251">
                  <c:v>2.5099999999999998</c:v>
                </c:pt>
                <c:pt idx="252">
                  <c:v>2.52</c:v>
                </c:pt>
                <c:pt idx="253">
                  <c:v>2.5299999999999998</c:v>
                </c:pt>
                <c:pt idx="254">
                  <c:v>2.54</c:v>
                </c:pt>
                <c:pt idx="255">
                  <c:v>2.5499999999999998</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c:v>
                </c:pt>
                <c:pt idx="323">
                  <c:v>3.23</c:v>
                </c:pt>
                <c:pt idx="324">
                  <c:v>3.24</c:v>
                </c:pt>
                <c:pt idx="325">
                  <c:v>3.25</c:v>
                </c:pt>
                <c:pt idx="326">
                  <c:v>3.26</c:v>
                </c:pt>
                <c:pt idx="327">
                  <c:v>3.27</c:v>
                </c:pt>
                <c:pt idx="328">
                  <c:v>3.28</c:v>
                </c:pt>
                <c:pt idx="329">
                  <c:v>3.29</c:v>
                </c:pt>
                <c:pt idx="330">
                  <c:v>3.3</c:v>
                </c:pt>
                <c:pt idx="331">
                  <c:v>3.31</c:v>
                </c:pt>
                <c:pt idx="332">
                  <c:v>3.32</c:v>
                </c:pt>
                <c:pt idx="333">
                  <c:v>3.33</c:v>
                </c:pt>
                <c:pt idx="334">
                  <c:v>3.34</c:v>
                </c:pt>
                <c:pt idx="335">
                  <c:v>3.35</c:v>
                </c:pt>
                <c:pt idx="336">
                  <c:v>3.36</c:v>
                </c:pt>
                <c:pt idx="337">
                  <c:v>3.37</c:v>
                </c:pt>
                <c:pt idx="338">
                  <c:v>3.38</c:v>
                </c:pt>
                <c:pt idx="339">
                  <c:v>3.39</c:v>
                </c:pt>
                <c:pt idx="340">
                  <c:v>3.4</c:v>
                </c:pt>
                <c:pt idx="341">
                  <c:v>3.41</c:v>
                </c:pt>
                <c:pt idx="342">
                  <c:v>3.42</c:v>
                </c:pt>
                <c:pt idx="343">
                  <c:v>3.43</c:v>
                </c:pt>
                <c:pt idx="344">
                  <c:v>3.44</c:v>
                </c:pt>
                <c:pt idx="345">
                  <c:v>3.45</c:v>
                </c:pt>
                <c:pt idx="346">
                  <c:v>3.46</c:v>
                </c:pt>
                <c:pt idx="347">
                  <c:v>3.47</c:v>
                </c:pt>
                <c:pt idx="348">
                  <c:v>3.48</c:v>
                </c:pt>
                <c:pt idx="349">
                  <c:v>3.49</c:v>
                </c:pt>
                <c:pt idx="350">
                  <c:v>3.5</c:v>
                </c:pt>
                <c:pt idx="351">
                  <c:v>3.51</c:v>
                </c:pt>
                <c:pt idx="352">
                  <c:v>3.52</c:v>
                </c:pt>
                <c:pt idx="353">
                  <c:v>3.53</c:v>
                </c:pt>
                <c:pt idx="354">
                  <c:v>3.54</c:v>
                </c:pt>
                <c:pt idx="355">
                  <c:v>3.55</c:v>
                </c:pt>
                <c:pt idx="356">
                  <c:v>3.56</c:v>
                </c:pt>
                <c:pt idx="357">
                  <c:v>3.57</c:v>
                </c:pt>
                <c:pt idx="358">
                  <c:v>3.58</c:v>
                </c:pt>
                <c:pt idx="359">
                  <c:v>3.59</c:v>
                </c:pt>
                <c:pt idx="360">
                  <c:v>3.6</c:v>
                </c:pt>
                <c:pt idx="361">
                  <c:v>3.61</c:v>
                </c:pt>
                <c:pt idx="362">
                  <c:v>3.62</c:v>
                </c:pt>
                <c:pt idx="363">
                  <c:v>3.63</c:v>
                </c:pt>
                <c:pt idx="364">
                  <c:v>3.64</c:v>
                </c:pt>
                <c:pt idx="365">
                  <c:v>3.65</c:v>
                </c:pt>
                <c:pt idx="366">
                  <c:v>3.66</c:v>
                </c:pt>
                <c:pt idx="367">
                  <c:v>3.67</c:v>
                </c:pt>
                <c:pt idx="368">
                  <c:v>3.68</c:v>
                </c:pt>
                <c:pt idx="369">
                  <c:v>3.69</c:v>
                </c:pt>
                <c:pt idx="370">
                  <c:v>3.7</c:v>
                </c:pt>
                <c:pt idx="371">
                  <c:v>3.71</c:v>
                </c:pt>
                <c:pt idx="372">
                  <c:v>3.72</c:v>
                </c:pt>
                <c:pt idx="373">
                  <c:v>3.73</c:v>
                </c:pt>
                <c:pt idx="374">
                  <c:v>3.74</c:v>
                </c:pt>
                <c:pt idx="375">
                  <c:v>3.75</c:v>
                </c:pt>
                <c:pt idx="376">
                  <c:v>3.76</c:v>
                </c:pt>
                <c:pt idx="377">
                  <c:v>3.77</c:v>
                </c:pt>
                <c:pt idx="378">
                  <c:v>3.78</c:v>
                </c:pt>
                <c:pt idx="379">
                  <c:v>3.79</c:v>
                </c:pt>
                <c:pt idx="380">
                  <c:v>3.8</c:v>
                </c:pt>
                <c:pt idx="381">
                  <c:v>3.81</c:v>
                </c:pt>
                <c:pt idx="382">
                  <c:v>3.82</c:v>
                </c:pt>
                <c:pt idx="383">
                  <c:v>3.83</c:v>
                </c:pt>
                <c:pt idx="384">
                  <c:v>3.84</c:v>
                </c:pt>
                <c:pt idx="385">
                  <c:v>3.85</c:v>
                </c:pt>
                <c:pt idx="386">
                  <c:v>3.86</c:v>
                </c:pt>
                <c:pt idx="387">
                  <c:v>3.87</c:v>
                </c:pt>
                <c:pt idx="388">
                  <c:v>3.88</c:v>
                </c:pt>
                <c:pt idx="389">
                  <c:v>3.89</c:v>
                </c:pt>
                <c:pt idx="390">
                  <c:v>3.9</c:v>
                </c:pt>
                <c:pt idx="391">
                  <c:v>3.91</c:v>
                </c:pt>
                <c:pt idx="392">
                  <c:v>3.92</c:v>
                </c:pt>
                <c:pt idx="393">
                  <c:v>3.93</c:v>
                </c:pt>
                <c:pt idx="394">
                  <c:v>3.94</c:v>
                </c:pt>
                <c:pt idx="395">
                  <c:v>3.95</c:v>
                </c:pt>
                <c:pt idx="396">
                  <c:v>3.96</c:v>
                </c:pt>
                <c:pt idx="397">
                  <c:v>3.97</c:v>
                </c:pt>
                <c:pt idx="398">
                  <c:v>3.98</c:v>
                </c:pt>
                <c:pt idx="399">
                  <c:v>3.99</c:v>
                </c:pt>
                <c:pt idx="400">
                  <c:v>4</c:v>
                </c:pt>
              </c:numCache>
            </c:numRef>
          </c:xVal>
          <c:yVal>
            <c:numRef>
              <c:f>Sheet4!$C$2:$C$402</c:f>
              <c:numCache>
                <c:formatCode>General</c:formatCode>
                <c:ptCount val="401"/>
                <c:pt idx="0">
                  <c:v>0.55782500000000002</c:v>
                </c:pt>
                <c:pt idx="1">
                  <c:v>0.55559369999999997</c:v>
                </c:pt>
                <c:pt idx="2">
                  <c:v>0.55336240000000003</c:v>
                </c:pt>
                <c:pt idx="3">
                  <c:v>0.55113109999999998</c:v>
                </c:pt>
                <c:pt idx="4">
                  <c:v>0.54889980000000005</c:v>
                </c:pt>
                <c:pt idx="5">
                  <c:v>0.5466685</c:v>
                </c:pt>
                <c:pt idx="6">
                  <c:v>0.54443720000000007</c:v>
                </c:pt>
                <c:pt idx="7">
                  <c:v>0.54220590000000002</c:v>
                </c:pt>
                <c:pt idx="8">
                  <c:v>0.53997459999999997</c:v>
                </c:pt>
                <c:pt idx="9">
                  <c:v>0.53774330000000004</c:v>
                </c:pt>
                <c:pt idx="10">
                  <c:v>0.53551199999999999</c:v>
                </c:pt>
                <c:pt idx="11">
                  <c:v>0.53328070000000005</c:v>
                </c:pt>
                <c:pt idx="12">
                  <c:v>0.5310494</c:v>
                </c:pt>
                <c:pt idx="13">
                  <c:v>0.52881810000000007</c:v>
                </c:pt>
                <c:pt idx="14">
                  <c:v>0.52658680000000002</c:v>
                </c:pt>
                <c:pt idx="15">
                  <c:v>0.52435549999999997</c:v>
                </c:pt>
                <c:pt idx="16">
                  <c:v>0.52212420000000004</c:v>
                </c:pt>
                <c:pt idx="17">
                  <c:v>0.51989289999999999</c:v>
                </c:pt>
                <c:pt idx="18">
                  <c:v>0.51766160000000006</c:v>
                </c:pt>
                <c:pt idx="19">
                  <c:v>0.51543030000000001</c:v>
                </c:pt>
                <c:pt idx="20">
                  <c:v>0.51319899999999996</c:v>
                </c:pt>
                <c:pt idx="21">
                  <c:v>0.51096770000000002</c:v>
                </c:pt>
                <c:pt idx="22">
                  <c:v>0.50873639999999998</c:v>
                </c:pt>
                <c:pt idx="23">
                  <c:v>0.50650510000000004</c:v>
                </c:pt>
                <c:pt idx="24">
                  <c:v>0.50427379999999999</c:v>
                </c:pt>
                <c:pt idx="25">
                  <c:v>0.50204250000000006</c:v>
                </c:pt>
                <c:pt idx="26">
                  <c:v>0.49981120000000001</c:v>
                </c:pt>
                <c:pt idx="27">
                  <c:v>0.49757990000000002</c:v>
                </c:pt>
                <c:pt idx="28">
                  <c:v>0.49534860000000003</c:v>
                </c:pt>
                <c:pt idx="29">
                  <c:v>0.49311730000000004</c:v>
                </c:pt>
                <c:pt idx="30">
                  <c:v>0.49088600000000004</c:v>
                </c:pt>
                <c:pt idx="31">
                  <c:v>0.4886547</c:v>
                </c:pt>
                <c:pt idx="32">
                  <c:v>0.48642340000000001</c:v>
                </c:pt>
                <c:pt idx="33">
                  <c:v>0.48419210000000001</c:v>
                </c:pt>
                <c:pt idx="34">
                  <c:v>0.48196080000000002</c:v>
                </c:pt>
                <c:pt idx="35">
                  <c:v>0.47972950000000003</c:v>
                </c:pt>
                <c:pt idx="36">
                  <c:v>0.47749820000000004</c:v>
                </c:pt>
                <c:pt idx="37">
                  <c:v>0.47526690000000005</c:v>
                </c:pt>
                <c:pt idx="38">
                  <c:v>0.4730356</c:v>
                </c:pt>
                <c:pt idx="39">
                  <c:v>0.47080430000000001</c:v>
                </c:pt>
                <c:pt idx="40">
                  <c:v>0.46857300000000002</c:v>
                </c:pt>
                <c:pt idx="41">
                  <c:v>0.46634170000000003</c:v>
                </c:pt>
                <c:pt idx="42">
                  <c:v>0.46411040000000003</c:v>
                </c:pt>
                <c:pt idx="43">
                  <c:v>0.46187909999999999</c:v>
                </c:pt>
                <c:pt idx="44">
                  <c:v>0.45964780000000005</c:v>
                </c:pt>
                <c:pt idx="45">
                  <c:v>0.4574165</c:v>
                </c:pt>
                <c:pt idx="46">
                  <c:v>0.45518520000000001</c:v>
                </c:pt>
                <c:pt idx="47">
                  <c:v>0.45295390000000002</c:v>
                </c:pt>
                <c:pt idx="48">
                  <c:v>0.45072260000000003</c:v>
                </c:pt>
                <c:pt idx="49">
                  <c:v>0.44849130000000004</c:v>
                </c:pt>
                <c:pt idx="50">
                  <c:v>0.44625999999999999</c:v>
                </c:pt>
                <c:pt idx="51">
                  <c:v>0.4440287</c:v>
                </c:pt>
                <c:pt idx="52">
                  <c:v>0.44179740000000001</c:v>
                </c:pt>
                <c:pt idx="53">
                  <c:v>0.43956610000000002</c:v>
                </c:pt>
                <c:pt idx="54">
                  <c:v>0.43733480000000002</c:v>
                </c:pt>
                <c:pt idx="55">
                  <c:v>0.43510349999999998</c:v>
                </c:pt>
                <c:pt idx="56">
                  <c:v>0.43287220000000004</c:v>
                </c:pt>
                <c:pt idx="57">
                  <c:v>0.43064089999999999</c:v>
                </c:pt>
                <c:pt idx="58">
                  <c:v>0.42840960000000006</c:v>
                </c:pt>
                <c:pt idx="59">
                  <c:v>0.42617830000000001</c:v>
                </c:pt>
                <c:pt idx="60">
                  <c:v>0.42394700000000002</c:v>
                </c:pt>
                <c:pt idx="61">
                  <c:v>0.42171570000000003</c:v>
                </c:pt>
                <c:pt idx="62">
                  <c:v>0.41948439999999998</c:v>
                </c:pt>
                <c:pt idx="63">
                  <c:v>0.41725310000000004</c:v>
                </c:pt>
                <c:pt idx="64">
                  <c:v>0.4150218</c:v>
                </c:pt>
                <c:pt idx="65">
                  <c:v>0.4127905</c:v>
                </c:pt>
                <c:pt idx="66">
                  <c:v>0.41055920000000001</c:v>
                </c:pt>
                <c:pt idx="67">
                  <c:v>0.40832790000000002</c:v>
                </c:pt>
                <c:pt idx="68">
                  <c:v>0.40609660000000003</c:v>
                </c:pt>
                <c:pt idx="69">
                  <c:v>0.40386530000000004</c:v>
                </c:pt>
                <c:pt idx="70">
                  <c:v>0.40163400000000005</c:v>
                </c:pt>
                <c:pt idx="71">
                  <c:v>0.3994027</c:v>
                </c:pt>
                <c:pt idx="72">
                  <c:v>0.39717140000000006</c:v>
                </c:pt>
                <c:pt idx="73">
                  <c:v>0.39494010000000002</c:v>
                </c:pt>
                <c:pt idx="74">
                  <c:v>0.39270880000000002</c:v>
                </c:pt>
                <c:pt idx="75">
                  <c:v>0.39047750000000003</c:v>
                </c:pt>
                <c:pt idx="76">
                  <c:v>0.38824619999999999</c:v>
                </c:pt>
                <c:pt idx="77">
                  <c:v>0.38601490000000005</c:v>
                </c:pt>
                <c:pt idx="78">
                  <c:v>0.3837836</c:v>
                </c:pt>
                <c:pt idx="79">
                  <c:v>0.38155230000000001</c:v>
                </c:pt>
                <c:pt idx="80">
                  <c:v>0.37932100000000002</c:v>
                </c:pt>
                <c:pt idx="81">
                  <c:v>0.37708969999999997</c:v>
                </c:pt>
                <c:pt idx="82">
                  <c:v>0.37485840000000004</c:v>
                </c:pt>
                <c:pt idx="83">
                  <c:v>0.37262709999999999</c:v>
                </c:pt>
                <c:pt idx="84">
                  <c:v>0.37039580000000005</c:v>
                </c:pt>
                <c:pt idx="85">
                  <c:v>0.36816450000000001</c:v>
                </c:pt>
                <c:pt idx="86">
                  <c:v>0.36593320000000001</c:v>
                </c:pt>
                <c:pt idx="87">
                  <c:v>0.36370190000000002</c:v>
                </c:pt>
                <c:pt idx="88">
                  <c:v>0.36147060000000003</c:v>
                </c:pt>
                <c:pt idx="89">
                  <c:v>0.35923930000000004</c:v>
                </c:pt>
                <c:pt idx="90">
                  <c:v>0.35700799999999999</c:v>
                </c:pt>
                <c:pt idx="91">
                  <c:v>0.3547767</c:v>
                </c:pt>
                <c:pt idx="92">
                  <c:v>0.35254540000000001</c:v>
                </c:pt>
                <c:pt idx="93">
                  <c:v>0.35031410000000002</c:v>
                </c:pt>
                <c:pt idx="94">
                  <c:v>0.34808280000000003</c:v>
                </c:pt>
                <c:pt idx="95">
                  <c:v>0.34585150000000003</c:v>
                </c:pt>
                <c:pt idx="96">
                  <c:v>0.34362020000000004</c:v>
                </c:pt>
                <c:pt idx="97">
                  <c:v>0.3413889</c:v>
                </c:pt>
                <c:pt idx="98">
                  <c:v>0.33915760000000006</c:v>
                </c:pt>
                <c:pt idx="99">
                  <c:v>0.33692630000000001</c:v>
                </c:pt>
                <c:pt idx="100">
                  <c:v>0.33469500000000002</c:v>
                </c:pt>
                <c:pt idx="101">
                  <c:v>0.33246370000000003</c:v>
                </c:pt>
                <c:pt idx="102">
                  <c:v>0.33023239999999998</c:v>
                </c:pt>
                <c:pt idx="103">
                  <c:v>0.32800110000000005</c:v>
                </c:pt>
                <c:pt idx="104">
                  <c:v>0.3257698</c:v>
                </c:pt>
                <c:pt idx="105">
                  <c:v>0.32353850000000001</c:v>
                </c:pt>
                <c:pt idx="106">
                  <c:v>0.32130720000000002</c:v>
                </c:pt>
                <c:pt idx="107">
                  <c:v>0.31907589999999997</c:v>
                </c:pt>
                <c:pt idx="108">
                  <c:v>0.31684460000000003</c:v>
                </c:pt>
                <c:pt idx="109">
                  <c:v>0.31461329999999998</c:v>
                </c:pt>
                <c:pt idx="110">
                  <c:v>0.31238199999999999</c:v>
                </c:pt>
                <c:pt idx="111">
                  <c:v>0.3101507</c:v>
                </c:pt>
                <c:pt idx="112">
                  <c:v>0.30791940000000001</c:v>
                </c:pt>
                <c:pt idx="113">
                  <c:v>0.30568810000000002</c:v>
                </c:pt>
                <c:pt idx="114">
                  <c:v>0.30345680000000003</c:v>
                </c:pt>
                <c:pt idx="115">
                  <c:v>0.30122550000000003</c:v>
                </c:pt>
                <c:pt idx="116">
                  <c:v>0.29899420000000004</c:v>
                </c:pt>
                <c:pt idx="117">
                  <c:v>0.29676290000000005</c:v>
                </c:pt>
                <c:pt idx="118">
                  <c:v>0.29453160000000006</c:v>
                </c:pt>
                <c:pt idx="119">
                  <c:v>0.29230030000000001</c:v>
                </c:pt>
                <c:pt idx="120">
                  <c:v>0.29006900000000002</c:v>
                </c:pt>
                <c:pt idx="121">
                  <c:v>0.28783770000000003</c:v>
                </c:pt>
                <c:pt idx="122">
                  <c:v>0.28560640000000004</c:v>
                </c:pt>
                <c:pt idx="123">
                  <c:v>0.28337510000000005</c:v>
                </c:pt>
                <c:pt idx="124">
                  <c:v>0.2811438</c:v>
                </c:pt>
                <c:pt idx="125">
                  <c:v>0.27891250000000001</c:v>
                </c:pt>
                <c:pt idx="126">
                  <c:v>0.27668120000000002</c:v>
                </c:pt>
                <c:pt idx="127">
                  <c:v>0.27444990000000002</c:v>
                </c:pt>
                <c:pt idx="128">
                  <c:v>0.27221860000000003</c:v>
                </c:pt>
                <c:pt idx="129">
                  <c:v>0.26998730000000004</c:v>
                </c:pt>
                <c:pt idx="130">
                  <c:v>0.26775599999999999</c:v>
                </c:pt>
                <c:pt idx="131">
                  <c:v>0.2655247</c:v>
                </c:pt>
                <c:pt idx="132">
                  <c:v>0.26329340000000001</c:v>
                </c:pt>
                <c:pt idx="133">
                  <c:v>0.26106210000000002</c:v>
                </c:pt>
                <c:pt idx="134">
                  <c:v>0.25883080000000003</c:v>
                </c:pt>
                <c:pt idx="135">
                  <c:v>0.25659949999999998</c:v>
                </c:pt>
                <c:pt idx="136">
                  <c:v>0.25436819999999999</c:v>
                </c:pt>
                <c:pt idx="137">
                  <c:v>0.2521369</c:v>
                </c:pt>
                <c:pt idx="138">
                  <c:v>0.24990560000000006</c:v>
                </c:pt>
                <c:pt idx="139">
                  <c:v>0.24767430000000007</c:v>
                </c:pt>
                <c:pt idx="140">
                  <c:v>0.24544300000000002</c:v>
                </c:pt>
                <c:pt idx="141">
                  <c:v>0.24321170000000003</c:v>
                </c:pt>
                <c:pt idx="142">
                  <c:v>0.24098040000000004</c:v>
                </c:pt>
                <c:pt idx="143">
                  <c:v>0.23874910000000005</c:v>
                </c:pt>
                <c:pt idx="144">
                  <c:v>0.23651780000000006</c:v>
                </c:pt>
                <c:pt idx="145">
                  <c:v>0.23428650000000001</c:v>
                </c:pt>
                <c:pt idx="146">
                  <c:v>0.23205520000000002</c:v>
                </c:pt>
                <c:pt idx="147">
                  <c:v>0.22982390000000003</c:v>
                </c:pt>
                <c:pt idx="148">
                  <c:v>0.22759260000000003</c:v>
                </c:pt>
                <c:pt idx="149">
                  <c:v>0.22536130000000004</c:v>
                </c:pt>
                <c:pt idx="150">
                  <c:v>0.22313000000000005</c:v>
                </c:pt>
                <c:pt idx="151">
                  <c:v>0.2208987</c:v>
                </c:pt>
                <c:pt idx="152">
                  <c:v>0.21866740000000001</c:v>
                </c:pt>
                <c:pt idx="153">
                  <c:v>0.21643610000000002</c:v>
                </c:pt>
                <c:pt idx="154">
                  <c:v>0.21420480000000003</c:v>
                </c:pt>
                <c:pt idx="155">
                  <c:v>0.21197350000000004</c:v>
                </c:pt>
                <c:pt idx="156">
                  <c:v>0.20974219999999999</c:v>
                </c:pt>
                <c:pt idx="157">
                  <c:v>0.2075109</c:v>
                </c:pt>
                <c:pt idx="158">
                  <c:v>0.20527960000000001</c:v>
                </c:pt>
                <c:pt idx="159">
                  <c:v>0.20304830000000001</c:v>
                </c:pt>
                <c:pt idx="160">
                  <c:v>0.20081700000000002</c:v>
                </c:pt>
                <c:pt idx="161">
                  <c:v>0.19858569999999998</c:v>
                </c:pt>
                <c:pt idx="162">
                  <c:v>0.19635439999999998</c:v>
                </c:pt>
                <c:pt idx="163">
                  <c:v>0.19412310000000005</c:v>
                </c:pt>
                <c:pt idx="164">
                  <c:v>0.19189180000000006</c:v>
                </c:pt>
                <c:pt idx="165">
                  <c:v>0.18966050000000007</c:v>
                </c:pt>
                <c:pt idx="166">
                  <c:v>0.18742920000000002</c:v>
                </c:pt>
                <c:pt idx="167">
                  <c:v>0.18519790000000003</c:v>
                </c:pt>
                <c:pt idx="168">
                  <c:v>0.18296660000000003</c:v>
                </c:pt>
                <c:pt idx="169">
                  <c:v>0.18073530000000004</c:v>
                </c:pt>
                <c:pt idx="170">
                  <c:v>0.17850400000000005</c:v>
                </c:pt>
                <c:pt idx="171">
                  <c:v>0.1762727</c:v>
                </c:pt>
                <c:pt idx="172">
                  <c:v>0.17404140000000001</c:v>
                </c:pt>
                <c:pt idx="173">
                  <c:v>0.17181010000000002</c:v>
                </c:pt>
                <c:pt idx="174">
                  <c:v>0.16957880000000003</c:v>
                </c:pt>
                <c:pt idx="175">
                  <c:v>0.16734750000000004</c:v>
                </c:pt>
                <c:pt idx="176">
                  <c:v>0.16511620000000005</c:v>
                </c:pt>
                <c:pt idx="177">
                  <c:v>0.1628849</c:v>
                </c:pt>
                <c:pt idx="178">
                  <c:v>0.16065360000000001</c:v>
                </c:pt>
                <c:pt idx="179">
                  <c:v>0.15842230000000002</c:v>
                </c:pt>
                <c:pt idx="180">
                  <c:v>0.15619100000000002</c:v>
                </c:pt>
                <c:pt idx="181">
                  <c:v>0.15395970000000003</c:v>
                </c:pt>
                <c:pt idx="182">
                  <c:v>0.15172839999999999</c:v>
                </c:pt>
                <c:pt idx="183">
                  <c:v>0.14949709999999999</c:v>
                </c:pt>
                <c:pt idx="184">
                  <c:v>0.1472658</c:v>
                </c:pt>
                <c:pt idx="185">
                  <c:v>0.14503450000000001</c:v>
                </c:pt>
                <c:pt idx="186">
                  <c:v>0.14280320000000002</c:v>
                </c:pt>
                <c:pt idx="187">
                  <c:v>0.14057190000000003</c:v>
                </c:pt>
                <c:pt idx="188">
                  <c:v>0.13834060000000004</c:v>
                </c:pt>
                <c:pt idx="189">
                  <c:v>0.13610930000000004</c:v>
                </c:pt>
                <c:pt idx="190">
                  <c:v>0.13387800000000005</c:v>
                </c:pt>
                <c:pt idx="191">
                  <c:v>0.13164670000000006</c:v>
                </c:pt>
                <c:pt idx="192">
                  <c:v>0.12941540000000001</c:v>
                </c:pt>
                <c:pt idx="193">
                  <c:v>0.12718410000000002</c:v>
                </c:pt>
                <c:pt idx="194">
                  <c:v>0.12495280000000003</c:v>
                </c:pt>
                <c:pt idx="195">
                  <c:v>0.12272150000000004</c:v>
                </c:pt>
                <c:pt idx="196">
                  <c:v>0.12049020000000005</c:v>
                </c:pt>
                <c:pt idx="197">
                  <c:v>0.11825890000000006</c:v>
                </c:pt>
                <c:pt idx="198">
                  <c:v>0.11602760000000001</c:v>
                </c:pt>
                <c:pt idx="199">
                  <c:v>0.11379630000000002</c:v>
                </c:pt>
                <c:pt idx="200">
                  <c:v>0.11156500000000003</c:v>
                </c:pt>
                <c:pt idx="201">
                  <c:v>0.10933370000000009</c:v>
                </c:pt>
                <c:pt idx="202">
                  <c:v>0.10710240000000004</c:v>
                </c:pt>
                <c:pt idx="203">
                  <c:v>0.10487110000000005</c:v>
                </c:pt>
                <c:pt idx="204">
                  <c:v>0.1026398</c:v>
                </c:pt>
                <c:pt idx="205">
                  <c:v>0.10040850000000007</c:v>
                </c:pt>
                <c:pt idx="206">
                  <c:v>9.817720000000002E-2</c:v>
                </c:pt>
                <c:pt idx="207">
                  <c:v>9.5945900000000084E-2</c:v>
                </c:pt>
                <c:pt idx="208">
                  <c:v>9.3714600000000037E-2</c:v>
                </c:pt>
                <c:pt idx="209">
                  <c:v>9.1483300000000045E-2</c:v>
                </c:pt>
                <c:pt idx="210">
                  <c:v>8.9251999999999998E-2</c:v>
                </c:pt>
                <c:pt idx="211">
                  <c:v>8.7020700000000062E-2</c:v>
                </c:pt>
                <c:pt idx="212">
                  <c:v>8.4789400000000015E-2</c:v>
                </c:pt>
                <c:pt idx="213">
                  <c:v>8.2558100000000023E-2</c:v>
                </c:pt>
                <c:pt idx="214">
                  <c:v>8.0326799999999976E-2</c:v>
                </c:pt>
                <c:pt idx="215">
                  <c:v>7.809550000000004E-2</c:v>
                </c:pt>
                <c:pt idx="216">
                  <c:v>7.5864199999999993E-2</c:v>
                </c:pt>
                <c:pt idx="217">
                  <c:v>7.3632900000000057E-2</c:v>
                </c:pt>
                <c:pt idx="218">
                  <c:v>7.140160000000001E-2</c:v>
                </c:pt>
                <c:pt idx="219">
                  <c:v>6.9170300000000018E-2</c:v>
                </c:pt>
                <c:pt idx="220">
                  <c:v>6.6938999999999971E-2</c:v>
                </c:pt>
                <c:pt idx="221">
                  <c:v>6.4707700000000035E-2</c:v>
                </c:pt>
                <c:pt idx="222">
                  <c:v>6.2476399999999988E-2</c:v>
                </c:pt>
                <c:pt idx="223">
                  <c:v>6.0245100000000051E-2</c:v>
                </c:pt>
                <c:pt idx="224">
                  <c:v>5.8013800000000004E-2</c:v>
                </c:pt>
                <c:pt idx="225">
                  <c:v>5.5782500000000068E-2</c:v>
                </c:pt>
                <c:pt idx="226">
                  <c:v>5.3551200000000021E-2</c:v>
                </c:pt>
                <c:pt idx="227">
                  <c:v>5.1319899999999974E-2</c:v>
                </c:pt>
                <c:pt idx="228">
                  <c:v>4.9088600000000038E-2</c:v>
                </c:pt>
                <c:pt idx="229">
                  <c:v>4.6857299999999991E-2</c:v>
                </c:pt>
                <c:pt idx="230">
                  <c:v>4.4626000000000055E-2</c:v>
                </c:pt>
                <c:pt idx="231">
                  <c:v>4.2394700000000007E-2</c:v>
                </c:pt>
                <c:pt idx="232">
                  <c:v>4.0163400000000071E-2</c:v>
                </c:pt>
                <c:pt idx="233">
                  <c:v>3.7932100000000024E-2</c:v>
                </c:pt>
                <c:pt idx="234">
                  <c:v>3.5700800000000088E-2</c:v>
                </c:pt>
                <c:pt idx="235">
                  <c:v>3.3469500000000041E-2</c:v>
                </c:pt>
                <c:pt idx="236">
                  <c:v>3.1238200000000105E-2</c:v>
                </c:pt>
                <c:pt idx="237">
                  <c:v>2.9006900000000058E-2</c:v>
                </c:pt>
                <c:pt idx="238">
                  <c:v>2.6775600000000011E-2</c:v>
                </c:pt>
                <c:pt idx="239">
                  <c:v>2.4544299999999963E-2</c:v>
                </c:pt>
                <c:pt idx="240">
                  <c:v>2.2313000000000027E-2</c:v>
                </c:pt>
                <c:pt idx="241">
                  <c:v>2.008169999999998E-2</c:v>
                </c:pt>
                <c:pt idx="242">
                  <c:v>1.7850400000000044E-2</c:v>
                </c:pt>
                <c:pt idx="243">
                  <c:v>1.5619099999999997E-2</c:v>
                </c:pt>
                <c:pt idx="244">
                  <c:v>1.3387800000000061E-2</c:v>
                </c:pt>
                <c:pt idx="245">
                  <c:v>1.1156500000000014E-2</c:v>
                </c:pt>
                <c:pt idx="246">
                  <c:v>8.9252000000000775E-3</c:v>
                </c:pt>
                <c:pt idx="247">
                  <c:v>6.6939000000000304E-3</c:v>
                </c:pt>
                <c:pt idx="248">
                  <c:v>4.4625999999999832E-3</c:v>
                </c:pt>
                <c:pt idx="249">
                  <c:v>2.2312999999999361E-3</c:v>
                </c:pt>
                <c:pt idx="250">
                  <c:v>0</c:v>
                </c:pt>
                <c:pt idx="251">
                  <c:v>-2.2312999999999361E-3</c:v>
                </c:pt>
                <c:pt idx="252">
                  <c:v>-4.4625999999999832E-3</c:v>
                </c:pt>
                <c:pt idx="253">
                  <c:v>-6.6938999999999194E-3</c:v>
                </c:pt>
                <c:pt idx="254">
                  <c:v>-8.9251999999999665E-3</c:v>
                </c:pt>
                <c:pt idx="255">
                  <c:v>-1.1156499999999903E-2</c:v>
                </c:pt>
                <c:pt idx="256">
                  <c:v>-1.338779999999995E-2</c:v>
                </c:pt>
                <c:pt idx="257">
                  <c:v>-1.5619099999999886E-2</c:v>
                </c:pt>
                <c:pt idx="258">
                  <c:v>-1.7850399999999933E-2</c:v>
                </c:pt>
                <c:pt idx="259">
                  <c:v>-2.008169999999998E-2</c:v>
                </c:pt>
                <c:pt idx="260">
                  <c:v>-2.2313000000000027E-2</c:v>
                </c:pt>
                <c:pt idx="261">
                  <c:v>-2.4544299999999963E-2</c:v>
                </c:pt>
                <c:pt idx="262">
                  <c:v>-2.6775600000000011E-2</c:v>
                </c:pt>
                <c:pt idx="263">
                  <c:v>-2.9006899999999947E-2</c:v>
                </c:pt>
                <c:pt idx="264">
                  <c:v>-3.1238199999999994E-2</c:v>
                </c:pt>
                <c:pt idx="265">
                  <c:v>-3.346949999999993E-2</c:v>
                </c:pt>
                <c:pt idx="266">
                  <c:v>-3.5700799999999977E-2</c:v>
                </c:pt>
                <c:pt idx="267">
                  <c:v>-3.7932099999999913E-2</c:v>
                </c:pt>
                <c:pt idx="268">
                  <c:v>-4.016339999999996E-2</c:v>
                </c:pt>
                <c:pt idx="269">
                  <c:v>-4.2394700000000007E-2</c:v>
                </c:pt>
                <c:pt idx="270">
                  <c:v>-4.4626000000000055E-2</c:v>
                </c:pt>
                <c:pt idx="271">
                  <c:v>-4.6857299999999991E-2</c:v>
                </c:pt>
                <c:pt idx="272">
                  <c:v>-4.9088600000000038E-2</c:v>
                </c:pt>
                <c:pt idx="273">
                  <c:v>-5.1319899999999974E-2</c:v>
                </c:pt>
                <c:pt idx="274">
                  <c:v>-5.3551200000000021E-2</c:v>
                </c:pt>
                <c:pt idx="275">
                  <c:v>-5.5782499999999957E-2</c:v>
                </c:pt>
                <c:pt idx="276">
                  <c:v>-5.8013799999999893E-2</c:v>
                </c:pt>
                <c:pt idx="277">
                  <c:v>-6.024509999999994E-2</c:v>
                </c:pt>
                <c:pt idx="278">
                  <c:v>-6.2476399999999876E-2</c:v>
                </c:pt>
                <c:pt idx="279">
                  <c:v>-6.4707699999999924E-2</c:v>
                </c:pt>
                <c:pt idx="280">
                  <c:v>-6.6938999999999971E-2</c:v>
                </c:pt>
                <c:pt idx="281">
                  <c:v>-6.9170300000000018E-2</c:v>
                </c:pt>
                <c:pt idx="282">
                  <c:v>-7.1401599999999954E-2</c:v>
                </c:pt>
                <c:pt idx="283">
                  <c:v>-7.3632900000000001E-2</c:v>
                </c:pt>
                <c:pt idx="284">
                  <c:v>-7.5864199999999937E-2</c:v>
                </c:pt>
                <c:pt idx="285">
                  <c:v>-7.8095499999999984E-2</c:v>
                </c:pt>
                <c:pt idx="286">
                  <c:v>-8.032679999999992E-2</c:v>
                </c:pt>
                <c:pt idx="287">
                  <c:v>-8.2558099999999968E-2</c:v>
                </c:pt>
                <c:pt idx="288">
                  <c:v>-8.4789399999999904E-2</c:v>
                </c:pt>
                <c:pt idx="289">
                  <c:v>-8.7020699999999951E-2</c:v>
                </c:pt>
                <c:pt idx="290">
                  <c:v>-8.9251999999999998E-2</c:v>
                </c:pt>
                <c:pt idx="291">
                  <c:v>-9.1483300000000045E-2</c:v>
                </c:pt>
                <c:pt idx="292">
                  <c:v>-9.3714599999999981E-2</c:v>
                </c:pt>
                <c:pt idx="293">
                  <c:v>-9.5945900000000028E-2</c:v>
                </c:pt>
                <c:pt idx="294">
                  <c:v>-9.8177199999999964E-2</c:v>
                </c:pt>
                <c:pt idx="295">
                  <c:v>-0.10040850000000001</c:v>
                </c:pt>
                <c:pt idx="296">
                  <c:v>-0.10263979999999995</c:v>
                </c:pt>
                <c:pt idx="297">
                  <c:v>-0.10487109999999999</c:v>
                </c:pt>
                <c:pt idx="298">
                  <c:v>-0.10710239999999993</c:v>
                </c:pt>
                <c:pt idx="299">
                  <c:v>-0.10933369999999998</c:v>
                </c:pt>
                <c:pt idx="300">
                  <c:v>-0.11156499999999991</c:v>
                </c:pt>
                <c:pt idx="301">
                  <c:v>-0.11379629999999996</c:v>
                </c:pt>
                <c:pt idx="302">
                  <c:v>-0.11602760000000001</c:v>
                </c:pt>
                <c:pt idx="303">
                  <c:v>-0.11825889999999994</c:v>
                </c:pt>
                <c:pt idx="304">
                  <c:v>-0.12049019999999999</c:v>
                </c:pt>
                <c:pt idx="305">
                  <c:v>-0.12272149999999993</c:v>
                </c:pt>
                <c:pt idx="306">
                  <c:v>-0.12495279999999998</c:v>
                </c:pt>
                <c:pt idx="307">
                  <c:v>-0.12718409999999991</c:v>
                </c:pt>
                <c:pt idx="308">
                  <c:v>-0.12941539999999996</c:v>
                </c:pt>
                <c:pt idx="309">
                  <c:v>-0.13164669999999989</c:v>
                </c:pt>
                <c:pt idx="310">
                  <c:v>-0.13387799999999994</c:v>
                </c:pt>
                <c:pt idx="311">
                  <c:v>-0.13610929999999999</c:v>
                </c:pt>
                <c:pt idx="312">
                  <c:v>-0.13834060000000004</c:v>
                </c:pt>
                <c:pt idx="313">
                  <c:v>-0.14057189999999997</c:v>
                </c:pt>
                <c:pt idx="314">
                  <c:v>-0.14280320000000002</c:v>
                </c:pt>
                <c:pt idx="315">
                  <c:v>-0.14503449999999996</c:v>
                </c:pt>
                <c:pt idx="316">
                  <c:v>-0.1472658</c:v>
                </c:pt>
                <c:pt idx="317">
                  <c:v>-0.14949709999999994</c:v>
                </c:pt>
                <c:pt idx="318">
                  <c:v>-0.15172839999999999</c:v>
                </c:pt>
                <c:pt idx="319">
                  <c:v>-0.15395969999999992</c:v>
                </c:pt>
                <c:pt idx="320">
                  <c:v>-0.15619099999999997</c:v>
                </c:pt>
                <c:pt idx="321">
                  <c:v>-0.15842230000000002</c:v>
                </c:pt>
                <c:pt idx="322">
                  <c:v>-0.16065360000000006</c:v>
                </c:pt>
                <c:pt idx="323">
                  <c:v>-0.1628849</c:v>
                </c:pt>
                <c:pt idx="324">
                  <c:v>-0.16511620000000005</c:v>
                </c:pt>
                <c:pt idx="325">
                  <c:v>-0.16734749999999998</c:v>
                </c:pt>
                <c:pt idx="326">
                  <c:v>-0.16957879999999992</c:v>
                </c:pt>
                <c:pt idx="327">
                  <c:v>-0.17181009999999997</c:v>
                </c:pt>
                <c:pt idx="328">
                  <c:v>-0.1740413999999999</c:v>
                </c:pt>
                <c:pt idx="329">
                  <c:v>-0.17627269999999995</c:v>
                </c:pt>
                <c:pt idx="330">
                  <c:v>-0.17850399999999988</c:v>
                </c:pt>
                <c:pt idx="331">
                  <c:v>-0.18073529999999993</c:v>
                </c:pt>
                <c:pt idx="332">
                  <c:v>-0.18296659999999998</c:v>
                </c:pt>
                <c:pt idx="333">
                  <c:v>-0.18519790000000003</c:v>
                </c:pt>
                <c:pt idx="334">
                  <c:v>-0.18742919999999996</c:v>
                </c:pt>
                <c:pt idx="335">
                  <c:v>-0.18966050000000001</c:v>
                </c:pt>
                <c:pt idx="336">
                  <c:v>-0.19189179999999995</c:v>
                </c:pt>
                <c:pt idx="337">
                  <c:v>-0.19412309999999999</c:v>
                </c:pt>
                <c:pt idx="338">
                  <c:v>-0.19635439999999993</c:v>
                </c:pt>
                <c:pt idx="339">
                  <c:v>-0.19858569999999998</c:v>
                </c:pt>
                <c:pt idx="340">
                  <c:v>-0.20081699999999991</c:v>
                </c:pt>
                <c:pt idx="341">
                  <c:v>-0.20304829999999996</c:v>
                </c:pt>
                <c:pt idx="342">
                  <c:v>-0.20527960000000001</c:v>
                </c:pt>
                <c:pt idx="343">
                  <c:v>-0.20751090000000005</c:v>
                </c:pt>
                <c:pt idx="344">
                  <c:v>-0.20974219999999999</c:v>
                </c:pt>
                <c:pt idx="345">
                  <c:v>-0.21197350000000004</c:v>
                </c:pt>
                <c:pt idx="346">
                  <c:v>-0.21420479999999997</c:v>
                </c:pt>
                <c:pt idx="347">
                  <c:v>-0.21643610000000002</c:v>
                </c:pt>
                <c:pt idx="348">
                  <c:v>-0.21866739999999996</c:v>
                </c:pt>
                <c:pt idx="349">
                  <c:v>-0.2208987</c:v>
                </c:pt>
                <c:pt idx="350">
                  <c:v>-0.22312999999999994</c:v>
                </c:pt>
                <c:pt idx="351">
                  <c:v>-0.22536129999999988</c:v>
                </c:pt>
                <c:pt idx="352">
                  <c:v>-0.22759259999999992</c:v>
                </c:pt>
                <c:pt idx="353">
                  <c:v>-0.22982389999999997</c:v>
                </c:pt>
                <c:pt idx="354">
                  <c:v>-0.23205520000000002</c:v>
                </c:pt>
                <c:pt idx="355">
                  <c:v>-0.23428649999999995</c:v>
                </c:pt>
                <c:pt idx="356">
                  <c:v>-0.2365178</c:v>
                </c:pt>
                <c:pt idx="357">
                  <c:v>-0.23874909999999994</c:v>
                </c:pt>
                <c:pt idx="358">
                  <c:v>-0.24098039999999998</c:v>
                </c:pt>
                <c:pt idx="359">
                  <c:v>-0.24321169999999992</c:v>
                </c:pt>
                <c:pt idx="360">
                  <c:v>-0.24544299999999997</c:v>
                </c:pt>
                <c:pt idx="361">
                  <c:v>-0.2476742999999999</c:v>
                </c:pt>
                <c:pt idx="362">
                  <c:v>-0.24990559999999995</c:v>
                </c:pt>
                <c:pt idx="363">
                  <c:v>-0.2521369</c:v>
                </c:pt>
                <c:pt idx="364">
                  <c:v>-0.25436820000000004</c:v>
                </c:pt>
                <c:pt idx="365">
                  <c:v>-0.25659949999999998</c:v>
                </c:pt>
                <c:pt idx="366">
                  <c:v>-0.25883080000000003</c:v>
                </c:pt>
                <c:pt idx="367">
                  <c:v>-0.26106209999999996</c:v>
                </c:pt>
                <c:pt idx="368">
                  <c:v>-0.26329340000000001</c:v>
                </c:pt>
                <c:pt idx="369">
                  <c:v>-0.26552469999999995</c:v>
                </c:pt>
                <c:pt idx="370">
                  <c:v>-0.26775599999999999</c:v>
                </c:pt>
                <c:pt idx="371">
                  <c:v>-0.26998729999999993</c:v>
                </c:pt>
                <c:pt idx="372">
                  <c:v>-0.27221859999999998</c:v>
                </c:pt>
                <c:pt idx="373">
                  <c:v>-0.27444989999999991</c:v>
                </c:pt>
                <c:pt idx="374">
                  <c:v>-0.27668119999999996</c:v>
                </c:pt>
                <c:pt idx="375">
                  <c:v>-0.27891250000000001</c:v>
                </c:pt>
                <c:pt idx="376">
                  <c:v>-0.28114379999999994</c:v>
                </c:pt>
                <c:pt idx="377">
                  <c:v>-0.28337509999999999</c:v>
                </c:pt>
                <c:pt idx="378">
                  <c:v>-0.28560639999999993</c:v>
                </c:pt>
                <c:pt idx="379">
                  <c:v>-0.28783769999999997</c:v>
                </c:pt>
                <c:pt idx="380">
                  <c:v>-0.29006899999999991</c:v>
                </c:pt>
                <c:pt idx="381">
                  <c:v>-0.29230029999999996</c:v>
                </c:pt>
                <c:pt idx="382">
                  <c:v>-0.29453159999999989</c:v>
                </c:pt>
                <c:pt idx="383">
                  <c:v>-0.29676289999999994</c:v>
                </c:pt>
                <c:pt idx="384">
                  <c:v>-0.29899419999999999</c:v>
                </c:pt>
                <c:pt idx="385">
                  <c:v>-0.30122550000000003</c:v>
                </c:pt>
                <c:pt idx="386">
                  <c:v>-0.30345679999999997</c:v>
                </c:pt>
                <c:pt idx="387">
                  <c:v>-0.30568810000000002</c:v>
                </c:pt>
                <c:pt idx="388">
                  <c:v>-0.30791939999999995</c:v>
                </c:pt>
                <c:pt idx="389">
                  <c:v>-0.3101507</c:v>
                </c:pt>
                <c:pt idx="390">
                  <c:v>-0.31238199999999994</c:v>
                </c:pt>
                <c:pt idx="391">
                  <c:v>-0.31461329999999998</c:v>
                </c:pt>
                <c:pt idx="392">
                  <c:v>-0.31684459999999992</c:v>
                </c:pt>
                <c:pt idx="393">
                  <c:v>-0.31907589999999997</c:v>
                </c:pt>
                <c:pt idx="394">
                  <c:v>-0.3213071999999999</c:v>
                </c:pt>
                <c:pt idx="395">
                  <c:v>-0.32353849999999995</c:v>
                </c:pt>
                <c:pt idx="396">
                  <c:v>-0.3257698</c:v>
                </c:pt>
                <c:pt idx="397">
                  <c:v>-0.32800110000000005</c:v>
                </c:pt>
                <c:pt idx="398">
                  <c:v>-0.33023239999999998</c:v>
                </c:pt>
                <c:pt idx="399">
                  <c:v>-0.33246370000000003</c:v>
                </c:pt>
                <c:pt idx="400">
                  <c:v>-0.33469499999999996</c:v>
                </c:pt>
              </c:numCache>
            </c:numRef>
          </c:yVal>
          <c:smooth val="1"/>
          <c:extLst>
            <c:ext xmlns:c16="http://schemas.microsoft.com/office/drawing/2014/chart" uri="{C3380CC4-5D6E-409C-BE32-E72D297353CC}">
              <c16:uniqueId val="{00000001-8DE2-449F-AE30-4A8DCCA3B0A2}"/>
            </c:ext>
          </c:extLst>
        </c:ser>
        <c:dLbls>
          <c:showLegendKey val="0"/>
          <c:showVal val="0"/>
          <c:showCatName val="0"/>
          <c:showSerName val="0"/>
          <c:showPercent val="0"/>
          <c:showBubbleSize val="0"/>
        </c:dLbls>
        <c:axId val="381873080"/>
        <c:axId val="381873736"/>
      </c:scatterChart>
      <c:valAx>
        <c:axId val="381873080"/>
        <c:scaling>
          <c:orientation val="minMax"/>
          <c:max val="4"/>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HK"/>
          </a:p>
        </c:txPr>
        <c:crossAx val="381873736"/>
        <c:crosses val="autoZero"/>
        <c:crossBetween val="midCat"/>
        <c:majorUnit val="1"/>
      </c:valAx>
      <c:valAx>
        <c:axId val="381873736"/>
        <c:scaling>
          <c:orientation val="minMax"/>
          <c:max val="1"/>
          <c:min val="0"/>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HK"/>
          </a:p>
        </c:txPr>
        <c:crossAx val="381873080"/>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HK"/>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tx1"/>
              </a:solidFill>
              <a:round/>
            </a:ln>
            <a:effectLst/>
          </c:spPr>
          <c:marker>
            <c:symbol val="none"/>
          </c:marker>
          <c:xVal>
            <c:numRef>
              <c:f>Sheet4!$A$2:$A$402</c:f>
              <c:numCache>
                <c:formatCode>General</c:formatCode>
                <c:ptCount val="4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pt idx="181">
                  <c:v>1.81</c:v>
                </c:pt>
                <c:pt idx="182">
                  <c:v>1.82</c:v>
                </c:pt>
                <c:pt idx="183">
                  <c:v>1.83</c:v>
                </c:pt>
                <c:pt idx="184">
                  <c:v>1.84</c:v>
                </c:pt>
                <c:pt idx="185">
                  <c:v>1.85</c:v>
                </c:pt>
                <c:pt idx="186">
                  <c:v>1.86</c:v>
                </c:pt>
                <c:pt idx="187">
                  <c:v>1.87</c:v>
                </c:pt>
                <c:pt idx="188">
                  <c:v>1.88</c:v>
                </c:pt>
                <c:pt idx="189">
                  <c:v>1.89</c:v>
                </c:pt>
                <c:pt idx="190">
                  <c:v>1.9</c:v>
                </c:pt>
                <c:pt idx="191">
                  <c:v>1.91</c:v>
                </c:pt>
                <c:pt idx="192">
                  <c:v>1.92</c:v>
                </c:pt>
                <c:pt idx="193">
                  <c:v>1.93</c:v>
                </c:pt>
                <c:pt idx="194">
                  <c:v>1.94</c:v>
                </c:pt>
                <c:pt idx="195">
                  <c:v>1.95</c:v>
                </c:pt>
                <c:pt idx="196">
                  <c:v>1.96</c:v>
                </c:pt>
                <c:pt idx="197">
                  <c:v>1.97</c:v>
                </c:pt>
                <c:pt idx="198">
                  <c:v>1.98</c:v>
                </c:pt>
                <c:pt idx="199">
                  <c:v>1.99</c:v>
                </c:pt>
                <c:pt idx="200">
                  <c:v>2</c:v>
                </c:pt>
                <c:pt idx="201">
                  <c:v>2.0099999999999998</c:v>
                </c:pt>
                <c:pt idx="202">
                  <c:v>2.02</c:v>
                </c:pt>
                <c:pt idx="203">
                  <c:v>2.0299999999999998</c:v>
                </c:pt>
                <c:pt idx="204">
                  <c:v>2.04</c:v>
                </c:pt>
                <c:pt idx="205">
                  <c:v>2.0499999999999998</c:v>
                </c:pt>
                <c:pt idx="206">
                  <c:v>2.06</c:v>
                </c:pt>
                <c:pt idx="207">
                  <c:v>2.0699999999999998</c:v>
                </c:pt>
                <c:pt idx="208">
                  <c:v>2.08</c:v>
                </c:pt>
                <c:pt idx="209">
                  <c:v>2.09</c:v>
                </c:pt>
                <c:pt idx="210">
                  <c:v>2.1</c:v>
                </c:pt>
                <c:pt idx="211">
                  <c:v>2.11</c:v>
                </c:pt>
                <c:pt idx="212">
                  <c:v>2.12</c:v>
                </c:pt>
                <c:pt idx="213">
                  <c:v>2.13</c:v>
                </c:pt>
                <c:pt idx="214">
                  <c:v>2.14</c:v>
                </c:pt>
                <c:pt idx="215">
                  <c:v>2.15</c:v>
                </c:pt>
                <c:pt idx="216">
                  <c:v>2.16</c:v>
                </c:pt>
                <c:pt idx="217">
                  <c:v>2.17</c:v>
                </c:pt>
                <c:pt idx="218">
                  <c:v>2.1800000000000002</c:v>
                </c:pt>
                <c:pt idx="219">
                  <c:v>2.19</c:v>
                </c:pt>
                <c:pt idx="220">
                  <c:v>2.2000000000000002</c:v>
                </c:pt>
                <c:pt idx="221">
                  <c:v>2.21</c:v>
                </c:pt>
                <c:pt idx="222">
                  <c:v>2.2200000000000002</c:v>
                </c:pt>
                <c:pt idx="223">
                  <c:v>2.23</c:v>
                </c:pt>
                <c:pt idx="224">
                  <c:v>2.2400000000000002</c:v>
                </c:pt>
                <c:pt idx="225">
                  <c:v>2.25</c:v>
                </c:pt>
                <c:pt idx="226">
                  <c:v>2.2599999999999998</c:v>
                </c:pt>
                <c:pt idx="227">
                  <c:v>2.27</c:v>
                </c:pt>
                <c:pt idx="228">
                  <c:v>2.2799999999999998</c:v>
                </c:pt>
                <c:pt idx="229">
                  <c:v>2.29</c:v>
                </c:pt>
                <c:pt idx="230">
                  <c:v>2.2999999999999998</c:v>
                </c:pt>
                <c:pt idx="231">
                  <c:v>2.31</c:v>
                </c:pt>
                <c:pt idx="232">
                  <c:v>2.3199999999999998</c:v>
                </c:pt>
                <c:pt idx="233">
                  <c:v>2.33</c:v>
                </c:pt>
                <c:pt idx="234">
                  <c:v>2.34</c:v>
                </c:pt>
                <c:pt idx="235">
                  <c:v>2.35</c:v>
                </c:pt>
                <c:pt idx="236">
                  <c:v>2.36</c:v>
                </c:pt>
                <c:pt idx="237">
                  <c:v>2.37</c:v>
                </c:pt>
                <c:pt idx="238">
                  <c:v>2.38</c:v>
                </c:pt>
                <c:pt idx="239">
                  <c:v>2.39</c:v>
                </c:pt>
                <c:pt idx="240">
                  <c:v>2.4</c:v>
                </c:pt>
                <c:pt idx="241">
                  <c:v>2.41</c:v>
                </c:pt>
                <c:pt idx="242">
                  <c:v>2.42</c:v>
                </c:pt>
                <c:pt idx="243">
                  <c:v>2.4300000000000002</c:v>
                </c:pt>
                <c:pt idx="244">
                  <c:v>2.44</c:v>
                </c:pt>
                <c:pt idx="245">
                  <c:v>2.4500000000000002</c:v>
                </c:pt>
                <c:pt idx="246">
                  <c:v>2.46</c:v>
                </c:pt>
                <c:pt idx="247">
                  <c:v>2.4700000000000002</c:v>
                </c:pt>
                <c:pt idx="248">
                  <c:v>2.48</c:v>
                </c:pt>
                <c:pt idx="249">
                  <c:v>2.4900000000000002</c:v>
                </c:pt>
                <c:pt idx="250">
                  <c:v>2.5</c:v>
                </c:pt>
                <c:pt idx="251">
                  <c:v>2.5099999999999998</c:v>
                </c:pt>
                <c:pt idx="252">
                  <c:v>2.52</c:v>
                </c:pt>
                <c:pt idx="253">
                  <c:v>2.5299999999999998</c:v>
                </c:pt>
                <c:pt idx="254">
                  <c:v>2.54</c:v>
                </c:pt>
                <c:pt idx="255">
                  <c:v>2.5499999999999998</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c:v>
                </c:pt>
                <c:pt idx="323">
                  <c:v>3.23</c:v>
                </c:pt>
                <c:pt idx="324">
                  <c:v>3.24</c:v>
                </c:pt>
                <c:pt idx="325">
                  <c:v>3.25</c:v>
                </c:pt>
                <c:pt idx="326">
                  <c:v>3.26</c:v>
                </c:pt>
                <c:pt idx="327">
                  <c:v>3.27</c:v>
                </c:pt>
                <c:pt idx="328">
                  <c:v>3.28</c:v>
                </c:pt>
                <c:pt idx="329">
                  <c:v>3.29</c:v>
                </c:pt>
                <c:pt idx="330">
                  <c:v>3.3</c:v>
                </c:pt>
                <c:pt idx="331">
                  <c:v>3.31</c:v>
                </c:pt>
                <c:pt idx="332">
                  <c:v>3.32</c:v>
                </c:pt>
                <c:pt idx="333">
                  <c:v>3.33</c:v>
                </c:pt>
                <c:pt idx="334">
                  <c:v>3.34</c:v>
                </c:pt>
                <c:pt idx="335">
                  <c:v>3.35</c:v>
                </c:pt>
                <c:pt idx="336">
                  <c:v>3.36</c:v>
                </c:pt>
                <c:pt idx="337">
                  <c:v>3.37</c:v>
                </c:pt>
                <c:pt idx="338">
                  <c:v>3.38</c:v>
                </c:pt>
                <c:pt idx="339">
                  <c:v>3.39</c:v>
                </c:pt>
                <c:pt idx="340">
                  <c:v>3.4</c:v>
                </c:pt>
                <c:pt idx="341">
                  <c:v>3.41</c:v>
                </c:pt>
                <c:pt idx="342">
                  <c:v>3.42</c:v>
                </c:pt>
                <c:pt idx="343">
                  <c:v>3.43</c:v>
                </c:pt>
                <c:pt idx="344">
                  <c:v>3.44</c:v>
                </c:pt>
                <c:pt idx="345">
                  <c:v>3.45</c:v>
                </c:pt>
                <c:pt idx="346">
                  <c:v>3.46</c:v>
                </c:pt>
                <c:pt idx="347">
                  <c:v>3.47</c:v>
                </c:pt>
                <c:pt idx="348">
                  <c:v>3.48</c:v>
                </c:pt>
                <c:pt idx="349">
                  <c:v>3.49</c:v>
                </c:pt>
                <c:pt idx="350">
                  <c:v>3.5</c:v>
                </c:pt>
                <c:pt idx="351">
                  <c:v>3.51</c:v>
                </c:pt>
                <c:pt idx="352">
                  <c:v>3.52</c:v>
                </c:pt>
                <c:pt idx="353">
                  <c:v>3.53</c:v>
                </c:pt>
                <c:pt idx="354">
                  <c:v>3.54</c:v>
                </c:pt>
                <c:pt idx="355">
                  <c:v>3.55</c:v>
                </c:pt>
                <c:pt idx="356">
                  <c:v>3.56</c:v>
                </c:pt>
                <c:pt idx="357">
                  <c:v>3.57</c:v>
                </c:pt>
                <c:pt idx="358">
                  <c:v>3.58</c:v>
                </c:pt>
                <c:pt idx="359">
                  <c:v>3.59</c:v>
                </c:pt>
                <c:pt idx="360">
                  <c:v>3.6</c:v>
                </c:pt>
                <c:pt idx="361">
                  <c:v>3.61</c:v>
                </c:pt>
                <c:pt idx="362">
                  <c:v>3.62</c:v>
                </c:pt>
                <c:pt idx="363">
                  <c:v>3.63</c:v>
                </c:pt>
                <c:pt idx="364">
                  <c:v>3.64</c:v>
                </c:pt>
                <c:pt idx="365">
                  <c:v>3.65</c:v>
                </c:pt>
                <c:pt idx="366">
                  <c:v>3.66</c:v>
                </c:pt>
                <c:pt idx="367">
                  <c:v>3.67</c:v>
                </c:pt>
                <c:pt idx="368">
                  <c:v>3.68</c:v>
                </c:pt>
                <c:pt idx="369">
                  <c:v>3.69</c:v>
                </c:pt>
                <c:pt idx="370">
                  <c:v>3.7</c:v>
                </c:pt>
                <c:pt idx="371">
                  <c:v>3.71</c:v>
                </c:pt>
                <c:pt idx="372">
                  <c:v>3.72</c:v>
                </c:pt>
                <c:pt idx="373">
                  <c:v>3.73</c:v>
                </c:pt>
                <c:pt idx="374">
                  <c:v>3.74</c:v>
                </c:pt>
                <c:pt idx="375">
                  <c:v>3.75</c:v>
                </c:pt>
                <c:pt idx="376">
                  <c:v>3.76</c:v>
                </c:pt>
                <c:pt idx="377">
                  <c:v>3.77</c:v>
                </c:pt>
                <c:pt idx="378">
                  <c:v>3.78</c:v>
                </c:pt>
                <c:pt idx="379">
                  <c:v>3.79</c:v>
                </c:pt>
                <c:pt idx="380">
                  <c:v>3.8</c:v>
                </c:pt>
                <c:pt idx="381">
                  <c:v>3.81</c:v>
                </c:pt>
                <c:pt idx="382">
                  <c:v>3.82</c:v>
                </c:pt>
                <c:pt idx="383">
                  <c:v>3.83</c:v>
                </c:pt>
                <c:pt idx="384">
                  <c:v>3.84</c:v>
                </c:pt>
                <c:pt idx="385">
                  <c:v>3.85</c:v>
                </c:pt>
                <c:pt idx="386">
                  <c:v>3.86</c:v>
                </c:pt>
                <c:pt idx="387">
                  <c:v>3.87</c:v>
                </c:pt>
                <c:pt idx="388">
                  <c:v>3.88</c:v>
                </c:pt>
                <c:pt idx="389">
                  <c:v>3.89</c:v>
                </c:pt>
                <c:pt idx="390">
                  <c:v>3.9</c:v>
                </c:pt>
                <c:pt idx="391">
                  <c:v>3.91</c:v>
                </c:pt>
                <c:pt idx="392">
                  <c:v>3.92</c:v>
                </c:pt>
                <c:pt idx="393">
                  <c:v>3.93</c:v>
                </c:pt>
                <c:pt idx="394">
                  <c:v>3.94</c:v>
                </c:pt>
                <c:pt idx="395">
                  <c:v>3.95</c:v>
                </c:pt>
                <c:pt idx="396">
                  <c:v>3.96</c:v>
                </c:pt>
                <c:pt idx="397">
                  <c:v>3.97</c:v>
                </c:pt>
                <c:pt idx="398">
                  <c:v>3.98</c:v>
                </c:pt>
                <c:pt idx="399">
                  <c:v>3.99</c:v>
                </c:pt>
                <c:pt idx="400">
                  <c:v>4</c:v>
                </c:pt>
              </c:numCache>
            </c:numRef>
          </c:xVal>
          <c:yVal>
            <c:numRef>
              <c:f>Sheet4!$B$2:$B$402</c:f>
              <c:numCache>
                <c:formatCode>General</c:formatCode>
                <c:ptCount val="401"/>
                <c:pt idx="0">
                  <c:v>1</c:v>
                </c:pt>
                <c:pt idx="1">
                  <c:v>0.99004983374916811</c:v>
                </c:pt>
                <c:pt idx="2">
                  <c:v>0.98019867330675525</c:v>
                </c:pt>
                <c:pt idx="3">
                  <c:v>0.97044553354850815</c:v>
                </c:pt>
                <c:pt idx="4">
                  <c:v>0.96078943915232318</c:v>
                </c:pt>
                <c:pt idx="5">
                  <c:v>0.95122942450071402</c:v>
                </c:pt>
                <c:pt idx="6">
                  <c:v>0.94176453358424872</c:v>
                </c:pt>
                <c:pt idx="7">
                  <c:v>0.93239381990594827</c:v>
                </c:pt>
                <c:pt idx="8">
                  <c:v>0.92311634638663576</c:v>
                </c:pt>
                <c:pt idx="9">
                  <c:v>0.91393118527122819</c:v>
                </c:pt>
                <c:pt idx="10">
                  <c:v>0.90483741803595952</c:v>
                </c:pt>
                <c:pt idx="11">
                  <c:v>0.89583413529652822</c:v>
                </c:pt>
                <c:pt idx="12">
                  <c:v>0.88692043671715748</c:v>
                </c:pt>
                <c:pt idx="13">
                  <c:v>0.8780954309205613</c:v>
                </c:pt>
                <c:pt idx="14">
                  <c:v>0.86935823539880586</c:v>
                </c:pt>
                <c:pt idx="15">
                  <c:v>0.86070797642505781</c:v>
                </c:pt>
                <c:pt idx="16">
                  <c:v>0.85214378896621135</c:v>
                </c:pt>
                <c:pt idx="17">
                  <c:v>0.8436648165963837</c:v>
                </c:pt>
                <c:pt idx="18">
                  <c:v>0.835270211411272</c:v>
                </c:pt>
                <c:pt idx="19">
                  <c:v>0.82695913394336229</c:v>
                </c:pt>
                <c:pt idx="20">
                  <c:v>0.81873075307798182</c:v>
                </c:pt>
                <c:pt idx="21">
                  <c:v>0.81058424597018708</c:v>
                </c:pt>
                <c:pt idx="22">
                  <c:v>0.80251879796247849</c:v>
                </c:pt>
                <c:pt idx="23">
                  <c:v>0.79453360250333405</c:v>
                </c:pt>
                <c:pt idx="24">
                  <c:v>0.78662786106655347</c:v>
                </c:pt>
                <c:pt idx="25">
                  <c:v>0.77880078307140488</c:v>
                </c:pt>
                <c:pt idx="26">
                  <c:v>0.77105158580356625</c:v>
                </c:pt>
                <c:pt idx="27">
                  <c:v>0.76337949433685315</c:v>
                </c:pt>
                <c:pt idx="28">
                  <c:v>0.75578374145572547</c:v>
                </c:pt>
                <c:pt idx="29">
                  <c:v>0.74826356757856527</c:v>
                </c:pt>
                <c:pt idx="30">
                  <c:v>0.74081822068171788</c:v>
                </c:pt>
                <c:pt idx="31">
                  <c:v>0.73344695622428924</c:v>
                </c:pt>
                <c:pt idx="32">
                  <c:v>0.72614903707369094</c:v>
                </c:pt>
                <c:pt idx="33">
                  <c:v>0.71892373343192617</c:v>
                </c:pt>
                <c:pt idx="34">
                  <c:v>0.71177032276260965</c:v>
                </c:pt>
                <c:pt idx="35">
                  <c:v>0.70468808971871344</c:v>
                </c:pt>
                <c:pt idx="36">
                  <c:v>0.69767632607103103</c:v>
                </c:pt>
                <c:pt idx="37">
                  <c:v>0.69073433063735468</c:v>
                </c:pt>
                <c:pt idx="38">
                  <c:v>0.68386140921235583</c:v>
                </c:pt>
                <c:pt idx="39">
                  <c:v>0.67705687449816465</c:v>
                </c:pt>
                <c:pt idx="40">
                  <c:v>0.67032004603563933</c:v>
                </c:pt>
                <c:pt idx="41">
                  <c:v>0.6636502501363194</c:v>
                </c:pt>
                <c:pt idx="42">
                  <c:v>0.65704681981505675</c:v>
                </c:pt>
                <c:pt idx="43">
                  <c:v>0.65050909472331653</c:v>
                </c:pt>
                <c:pt idx="44">
                  <c:v>0.64403642108314141</c:v>
                </c:pt>
                <c:pt idx="45">
                  <c:v>0.63762815162177333</c:v>
                </c:pt>
                <c:pt idx="46">
                  <c:v>0.63128364550692595</c:v>
                </c:pt>
                <c:pt idx="47">
                  <c:v>0.62500226828270078</c:v>
                </c:pt>
                <c:pt idx="48">
                  <c:v>0.61878339180614084</c:v>
                </c:pt>
                <c:pt idx="49">
                  <c:v>0.61262639418441611</c:v>
                </c:pt>
                <c:pt idx="50">
                  <c:v>0.60653065971263342</c:v>
                </c:pt>
                <c:pt idx="51">
                  <c:v>0.6004955788122659</c:v>
                </c:pt>
                <c:pt idx="52">
                  <c:v>0.59452054797019438</c:v>
                </c:pt>
                <c:pt idx="53">
                  <c:v>0.58860496967835518</c:v>
                </c:pt>
                <c:pt idx="54">
                  <c:v>0.58274825237398964</c:v>
                </c:pt>
                <c:pt idx="55">
                  <c:v>0.57694981038048665</c:v>
                </c:pt>
                <c:pt idx="56">
                  <c:v>0.57120906384881487</c:v>
                </c:pt>
                <c:pt idx="57">
                  <c:v>0.56552543869953709</c:v>
                </c:pt>
                <c:pt idx="58">
                  <c:v>0.55989836656540204</c:v>
                </c:pt>
                <c:pt idx="59">
                  <c:v>0.5543272847345071</c:v>
                </c:pt>
                <c:pt idx="60">
                  <c:v>0.54881163609402639</c:v>
                </c:pt>
                <c:pt idx="61">
                  <c:v>0.54335086907449981</c:v>
                </c:pt>
                <c:pt idx="62">
                  <c:v>0.53794443759467447</c:v>
                </c:pt>
                <c:pt idx="63">
                  <c:v>0.53259180100689718</c:v>
                </c:pt>
                <c:pt idx="64">
                  <c:v>0.52729242404304855</c:v>
                </c:pt>
                <c:pt idx="65">
                  <c:v>0.52204577676101604</c:v>
                </c:pt>
                <c:pt idx="66">
                  <c:v>0.51685133449169918</c:v>
                </c:pt>
                <c:pt idx="67">
                  <c:v>0.51170857778654244</c:v>
                </c:pt>
                <c:pt idx="68">
                  <c:v>0.50661699236558955</c:v>
                </c:pt>
                <c:pt idx="69">
                  <c:v>0.50157606906605556</c:v>
                </c:pt>
                <c:pt idx="70">
                  <c:v>0.49658530379140953</c:v>
                </c:pt>
                <c:pt idx="71">
                  <c:v>0.4916441974609651</c:v>
                </c:pt>
                <c:pt idx="72">
                  <c:v>0.48675225595997168</c:v>
                </c:pt>
                <c:pt idx="73">
                  <c:v>0.48190899009020244</c:v>
                </c:pt>
                <c:pt idx="74">
                  <c:v>0.47711391552103438</c:v>
                </c:pt>
                <c:pt idx="75">
                  <c:v>0.47236655274101469</c:v>
                </c:pt>
                <c:pt idx="76">
                  <c:v>0.46766642700990924</c:v>
                </c:pt>
                <c:pt idx="77">
                  <c:v>0.46301306831122807</c:v>
                </c:pt>
                <c:pt idx="78">
                  <c:v>0.45840601130522352</c:v>
                </c:pt>
                <c:pt idx="79">
                  <c:v>0.45384479528235583</c:v>
                </c:pt>
                <c:pt idx="80">
                  <c:v>0.44932896411722156</c:v>
                </c:pt>
                <c:pt idx="81">
                  <c:v>0.44485806622294111</c:v>
                </c:pt>
                <c:pt idx="82">
                  <c:v>0.4404316545059993</c:v>
                </c:pt>
                <c:pt idx="83">
                  <c:v>0.43604928632153561</c:v>
                </c:pt>
                <c:pt idx="84">
                  <c:v>0.43171052342907973</c:v>
                </c:pt>
                <c:pt idx="85">
                  <c:v>0.42741493194872671</c:v>
                </c:pt>
                <c:pt idx="86">
                  <c:v>0.42316208231774882</c:v>
                </c:pt>
                <c:pt idx="87">
                  <c:v>0.418951549247639</c:v>
                </c:pt>
                <c:pt idx="88">
                  <c:v>0.41478291168158138</c:v>
                </c:pt>
                <c:pt idx="89">
                  <c:v>0.4106557527523455</c:v>
                </c:pt>
                <c:pt idx="90">
                  <c:v>0.40656965974059911</c:v>
                </c:pt>
                <c:pt idx="91">
                  <c:v>0.40252422403363597</c:v>
                </c:pt>
                <c:pt idx="92">
                  <c:v>0.39851904108451414</c:v>
                </c:pt>
                <c:pt idx="93">
                  <c:v>0.39455371037160109</c:v>
                </c:pt>
                <c:pt idx="94">
                  <c:v>0.39062783535852114</c:v>
                </c:pt>
                <c:pt idx="95">
                  <c:v>0.38674102345450123</c:v>
                </c:pt>
                <c:pt idx="96">
                  <c:v>0.38289288597511206</c:v>
                </c:pt>
                <c:pt idx="97">
                  <c:v>0.37908303810339883</c:v>
                </c:pt>
                <c:pt idx="98">
                  <c:v>0.37531109885139957</c:v>
                </c:pt>
                <c:pt idx="99">
                  <c:v>0.37157669102204571</c:v>
                </c:pt>
                <c:pt idx="100">
                  <c:v>0.36787944117144233</c:v>
                </c:pt>
                <c:pt idx="101">
                  <c:v>0.36421897957152333</c:v>
                </c:pt>
                <c:pt idx="102">
                  <c:v>0.3605949401730783</c:v>
                </c:pt>
                <c:pt idx="103">
                  <c:v>0.35700696056914738</c:v>
                </c:pt>
                <c:pt idx="104">
                  <c:v>0.35345468195878016</c:v>
                </c:pt>
                <c:pt idx="105">
                  <c:v>0.34993774911115533</c:v>
                </c:pt>
                <c:pt idx="106">
                  <c:v>0.3464558103300574</c:v>
                </c:pt>
                <c:pt idx="107">
                  <c:v>0.34300851741870664</c:v>
                </c:pt>
                <c:pt idx="108">
                  <c:v>0.33959552564493911</c:v>
                </c:pt>
                <c:pt idx="109">
                  <c:v>0.33621649370673334</c:v>
                </c:pt>
                <c:pt idx="110">
                  <c:v>0.33287108369807955</c:v>
                </c:pt>
                <c:pt idx="111">
                  <c:v>0.32955896107518906</c:v>
                </c:pt>
                <c:pt idx="112">
                  <c:v>0.32627979462303947</c:v>
                </c:pt>
                <c:pt idx="113">
                  <c:v>0.32303325642225295</c:v>
                </c:pt>
                <c:pt idx="114">
                  <c:v>0.31981902181630395</c:v>
                </c:pt>
                <c:pt idx="115">
                  <c:v>0.31663676937905327</c:v>
                </c:pt>
                <c:pt idx="116">
                  <c:v>0.31348618088260533</c:v>
                </c:pt>
                <c:pt idx="117">
                  <c:v>0.31036694126548503</c:v>
                </c:pt>
                <c:pt idx="118">
                  <c:v>0.30727873860113125</c:v>
                </c:pt>
                <c:pt idx="119">
                  <c:v>0.30422126406670408</c:v>
                </c:pt>
                <c:pt idx="120">
                  <c:v>0.30119421191220214</c:v>
                </c:pt>
                <c:pt idx="121">
                  <c:v>0.29819727942988739</c:v>
                </c:pt>
                <c:pt idx="122">
                  <c:v>0.29523016692401421</c:v>
                </c:pt>
                <c:pt idx="123">
                  <c:v>0.29229257768085942</c:v>
                </c:pt>
                <c:pt idx="124">
                  <c:v>0.28938421793905061</c:v>
                </c:pt>
                <c:pt idx="125">
                  <c:v>0.28650479686019009</c:v>
                </c:pt>
                <c:pt idx="126">
                  <c:v>0.2836540264997704</c:v>
                </c:pt>
                <c:pt idx="127">
                  <c:v>0.28083162177837978</c:v>
                </c:pt>
                <c:pt idx="128">
                  <c:v>0.27803730045319414</c:v>
                </c:pt>
                <c:pt idx="129">
                  <c:v>0.27527078308975234</c:v>
                </c:pt>
                <c:pt idx="130">
                  <c:v>0.27253179303401259</c:v>
                </c:pt>
                <c:pt idx="131">
                  <c:v>0.26982005638468681</c:v>
                </c:pt>
                <c:pt idx="132">
                  <c:v>0.26713530196585034</c:v>
                </c:pt>
                <c:pt idx="133">
                  <c:v>0.26447726129982396</c:v>
                </c:pt>
                <c:pt idx="134">
                  <c:v>0.26184566858032599</c:v>
                </c:pt>
                <c:pt idx="135">
                  <c:v>0.25924026064589151</c:v>
                </c:pt>
                <c:pt idx="136">
                  <c:v>0.25666077695355588</c:v>
                </c:pt>
                <c:pt idx="137">
                  <c:v>0.25410695955280027</c:v>
                </c:pt>
                <c:pt idx="138">
                  <c:v>0.25157855305975652</c:v>
                </c:pt>
                <c:pt idx="139">
                  <c:v>0.24907530463166822</c:v>
                </c:pt>
                <c:pt idx="140">
                  <c:v>0.24659696394160649</c:v>
                </c:pt>
                <c:pt idx="141">
                  <c:v>0.24414328315343711</c:v>
                </c:pt>
                <c:pt idx="142">
                  <c:v>0.24171401689703645</c:v>
                </c:pt>
                <c:pt idx="143">
                  <c:v>0.23930892224375455</c:v>
                </c:pt>
                <c:pt idx="144">
                  <c:v>0.23692775868212176</c:v>
                </c:pt>
                <c:pt idx="145">
                  <c:v>0.23457028809379765</c:v>
                </c:pt>
                <c:pt idx="146">
                  <c:v>0.23223627472975883</c:v>
                </c:pt>
                <c:pt idx="147">
                  <c:v>0.22992548518672384</c:v>
                </c:pt>
                <c:pt idx="148">
                  <c:v>0.22763768838381274</c:v>
                </c:pt>
                <c:pt idx="149">
                  <c:v>0.22537265553943872</c:v>
                </c:pt>
                <c:pt idx="150">
                  <c:v>0.22313016014842982</c:v>
                </c:pt>
                <c:pt idx="151">
                  <c:v>0.2209099779593782</c:v>
                </c:pt>
                <c:pt idx="152">
                  <c:v>0.21871188695221475</c:v>
                </c:pt>
                <c:pt idx="153">
                  <c:v>0.21653566731600707</c:v>
                </c:pt>
                <c:pt idx="154">
                  <c:v>0.21438110142697794</c:v>
                </c:pt>
                <c:pt idx="155">
                  <c:v>0.21224797382674304</c:v>
                </c:pt>
                <c:pt idx="156">
                  <c:v>0.21013607120076472</c:v>
                </c:pt>
                <c:pt idx="157">
                  <c:v>0.20804518235702046</c:v>
                </c:pt>
                <c:pt idx="158">
                  <c:v>0.20597509820488344</c:v>
                </c:pt>
                <c:pt idx="159">
                  <c:v>0.20392561173421342</c:v>
                </c:pt>
                <c:pt idx="160">
                  <c:v>0.20189651799465499</c:v>
                </c:pt>
                <c:pt idx="161">
                  <c:v>0.19988761407514449</c:v>
                </c:pt>
                <c:pt idx="162">
                  <c:v>0.19789869908361465</c:v>
                </c:pt>
                <c:pt idx="163">
                  <c:v>0.19592957412690937</c:v>
                </c:pt>
                <c:pt idx="164">
                  <c:v>0.19398004229089191</c:v>
                </c:pt>
                <c:pt idx="165">
                  <c:v>0.19204990862075413</c:v>
                </c:pt>
                <c:pt idx="166">
                  <c:v>0.19013898010152055</c:v>
                </c:pt>
                <c:pt idx="167">
                  <c:v>0.1882470656387468</c:v>
                </c:pt>
                <c:pt idx="168">
                  <c:v>0.18637397603940997</c:v>
                </c:pt>
                <c:pt idx="169">
                  <c:v>0.18451952399298926</c:v>
                </c:pt>
                <c:pt idx="170">
                  <c:v>0.18268352405273466</c:v>
                </c:pt>
                <c:pt idx="171">
                  <c:v>0.1808657926171221</c:v>
                </c:pt>
                <c:pt idx="172">
                  <c:v>0.17906614791149322</c:v>
                </c:pt>
                <c:pt idx="173">
                  <c:v>0.17728440996987782</c:v>
                </c:pt>
                <c:pt idx="174">
                  <c:v>0.17552040061699686</c:v>
                </c:pt>
                <c:pt idx="175">
                  <c:v>0.17377394345044514</c:v>
                </c:pt>
                <c:pt idx="176">
                  <c:v>0.17204486382305054</c:v>
                </c:pt>
                <c:pt idx="177">
                  <c:v>0.17033298882540943</c:v>
                </c:pt>
                <c:pt idx="178">
                  <c:v>0.1686381472685955</c:v>
                </c:pt>
                <c:pt idx="179">
                  <c:v>0.16696016966704069</c:v>
                </c:pt>
                <c:pt idx="180">
                  <c:v>0.16529888822158653</c:v>
                </c:pt>
                <c:pt idx="181">
                  <c:v>0.16365413680270405</c:v>
                </c:pt>
                <c:pt idx="182">
                  <c:v>0.16202575093388075</c:v>
                </c:pt>
                <c:pt idx="183">
                  <c:v>0.16041356777517274</c:v>
                </c:pt>
                <c:pt idx="184">
                  <c:v>0.15881742610692068</c:v>
                </c:pt>
                <c:pt idx="185">
                  <c:v>0.15723716631362761</c:v>
                </c:pt>
                <c:pt idx="186">
                  <c:v>0.15567263036799731</c:v>
                </c:pt>
                <c:pt idx="187">
                  <c:v>0.1541236618151314</c:v>
                </c:pt>
                <c:pt idx="188">
                  <c:v>0.15259010575688389</c:v>
                </c:pt>
                <c:pt idx="189">
                  <c:v>0.15107180883637086</c:v>
                </c:pt>
                <c:pt idx="190">
                  <c:v>0.14956861922263506</c:v>
                </c:pt>
                <c:pt idx="191">
                  <c:v>0.14808038659546247</c:v>
                </c:pt>
                <c:pt idx="192">
                  <c:v>0.14660696213035015</c:v>
                </c:pt>
                <c:pt idx="193">
                  <c:v>0.14514819848362373</c:v>
                </c:pt>
                <c:pt idx="194">
                  <c:v>0.14370394977770293</c:v>
                </c:pt>
                <c:pt idx="195">
                  <c:v>0.14227407158651359</c:v>
                </c:pt>
                <c:pt idx="196">
                  <c:v>0.140858420921045</c:v>
                </c:pt>
                <c:pt idx="197">
                  <c:v>0.13945685621505094</c:v>
                </c:pt>
                <c:pt idx="198">
                  <c:v>0.13806923731089282</c:v>
                </c:pt>
                <c:pt idx="199">
                  <c:v>0.13669542544552385</c:v>
                </c:pt>
                <c:pt idx="200">
                  <c:v>0.1353352832366127</c:v>
                </c:pt>
                <c:pt idx="201">
                  <c:v>0.13398867466880499</c:v>
                </c:pt>
                <c:pt idx="202">
                  <c:v>0.13265546508012172</c:v>
                </c:pt>
                <c:pt idx="203">
                  <c:v>0.13133552114849312</c:v>
                </c:pt>
                <c:pt idx="204">
                  <c:v>0.13002871087842591</c:v>
                </c:pt>
                <c:pt idx="205">
                  <c:v>0.12873490358780423</c:v>
                </c:pt>
                <c:pt idx="206">
                  <c:v>0.12745396989482075</c:v>
                </c:pt>
                <c:pt idx="207">
                  <c:v>0.12618578170503877</c:v>
                </c:pt>
                <c:pt idx="208">
                  <c:v>0.12493021219858241</c:v>
                </c:pt>
                <c:pt idx="209">
                  <c:v>0.12368713581745483</c:v>
                </c:pt>
                <c:pt idx="210">
                  <c:v>0.12245642825298191</c:v>
                </c:pt>
                <c:pt idx="211">
                  <c:v>0.12123796643338168</c:v>
                </c:pt>
                <c:pt idx="212">
                  <c:v>0.12003162851145673</c:v>
                </c:pt>
                <c:pt idx="213">
                  <c:v>0.11883729385240965</c:v>
                </c:pt>
                <c:pt idx="214">
                  <c:v>0.11765484302177918</c:v>
                </c:pt>
                <c:pt idx="215">
                  <c:v>0.11648415777349697</c:v>
                </c:pt>
                <c:pt idx="216">
                  <c:v>0.11532512103806251</c:v>
                </c:pt>
                <c:pt idx="217">
                  <c:v>0.1141776169108365</c:v>
                </c:pt>
                <c:pt idx="218">
                  <c:v>0.11304153064044985</c:v>
                </c:pt>
                <c:pt idx="219">
                  <c:v>0.11191674861732888</c:v>
                </c:pt>
                <c:pt idx="220">
                  <c:v>0.11080315836233387</c:v>
                </c:pt>
                <c:pt idx="221">
                  <c:v>0.10970064851551141</c:v>
                </c:pt>
                <c:pt idx="222">
                  <c:v>0.10860910882495796</c:v>
                </c:pt>
                <c:pt idx="223">
                  <c:v>0.10752843013579495</c:v>
                </c:pt>
                <c:pt idx="224">
                  <c:v>0.10645850437925281</c:v>
                </c:pt>
                <c:pt idx="225">
                  <c:v>0.10539922456186433</c:v>
                </c:pt>
                <c:pt idx="226">
                  <c:v>0.10435048475476504</c:v>
                </c:pt>
                <c:pt idx="227">
                  <c:v>0.1033121800831002</c:v>
                </c:pt>
                <c:pt idx="228">
                  <c:v>0.10228420671553748</c:v>
                </c:pt>
                <c:pt idx="229">
                  <c:v>0.1012664618538834</c:v>
                </c:pt>
                <c:pt idx="230">
                  <c:v>0.10025884372280375</c:v>
                </c:pt>
                <c:pt idx="231">
                  <c:v>9.9261251559645658E-2</c:v>
                </c:pt>
                <c:pt idx="232">
                  <c:v>9.8273585604361544E-2</c:v>
                </c:pt>
                <c:pt idx="233">
                  <c:v>9.7295747089532758E-2</c:v>
                </c:pt>
                <c:pt idx="234">
                  <c:v>9.6327638230493035E-2</c:v>
                </c:pt>
                <c:pt idx="235">
                  <c:v>9.5369162215549613E-2</c:v>
                </c:pt>
                <c:pt idx="236">
                  <c:v>9.4420223196302347E-2</c:v>
                </c:pt>
                <c:pt idx="237">
                  <c:v>9.3480726278058465E-2</c:v>
                </c:pt>
                <c:pt idx="238">
                  <c:v>9.255057751034329E-2</c:v>
                </c:pt>
                <c:pt idx="239">
                  <c:v>9.1629683877504836E-2</c:v>
                </c:pt>
                <c:pt idx="240">
                  <c:v>9.0717953289412512E-2</c:v>
                </c:pt>
                <c:pt idx="241">
                  <c:v>8.9815294572247628E-2</c:v>
                </c:pt>
                <c:pt idx="242">
                  <c:v>8.8921617459386343E-2</c:v>
                </c:pt>
                <c:pt idx="243">
                  <c:v>8.8036832582372548E-2</c:v>
                </c:pt>
                <c:pt idx="244">
                  <c:v>8.7160851461981298E-2</c:v>
                </c:pt>
                <c:pt idx="245">
                  <c:v>8.6293586499370495E-2</c:v>
                </c:pt>
                <c:pt idx="246">
                  <c:v>8.5434950967321233E-2</c:v>
                </c:pt>
                <c:pt idx="247">
                  <c:v>8.4584859001564691E-2</c:v>
                </c:pt>
                <c:pt idx="248">
                  <c:v>8.3743225592195963E-2</c:v>
                </c:pt>
                <c:pt idx="249">
                  <c:v>8.2909966575172661E-2</c:v>
                </c:pt>
                <c:pt idx="250">
                  <c:v>8.20849986238988E-2</c:v>
                </c:pt>
                <c:pt idx="251">
                  <c:v>8.1268239240891701E-2</c:v>
                </c:pt>
                <c:pt idx="252">
                  <c:v>8.0459606749532439E-2</c:v>
                </c:pt>
                <c:pt idx="253">
                  <c:v>7.9659020285898038E-2</c:v>
                </c:pt>
                <c:pt idx="254">
                  <c:v>7.8866399790674946E-2</c:v>
                </c:pt>
                <c:pt idx="255">
                  <c:v>7.8081666001153169E-2</c:v>
                </c:pt>
                <c:pt idx="256">
                  <c:v>7.7304740443299741E-2</c:v>
                </c:pt>
                <c:pt idx="257">
                  <c:v>7.6535545423911513E-2</c:v>
                </c:pt>
                <c:pt idx="258">
                  <c:v>7.5774004022845481E-2</c:v>
                </c:pt>
                <c:pt idx="259">
                  <c:v>7.5020040085326978E-2</c:v>
                </c:pt>
                <c:pt idx="260">
                  <c:v>7.4273578214333877E-2</c:v>
                </c:pt>
                <c:pt idx="261">
                  <c:v>7.3534543763057097E-2</c:v>
                </c:pt>
                <c:pt idx="262">
                  <c:v>7.2802862827435588E-2</c:v>
                </c:pt>
                <c:pt idx="263">
                  <c:v>7.20784622387661E-2</c:v>
                </c:pt>
                <c:pt idx="264">
                  <c:v>7.1361269556386053E-2</c:v>
                </c:pt>
                <c:pt idx="265">
                  <c:v>7.0651213060429596E-2</c:v>
                </c:pt>
                <c:pt idx="266">
                  <c:v>6.9948221744655356E-2</c:v>
                </c:pt>
                <c:pt idx="267">
                  <c:v>6.9252225309345994E-2</c:v>
                </c:pt>
                <c:pt idx="268">
                  <c:v>6.8563154154277911E-2</c:v>
                </c:pt>
                <c:pt idx="269">
                  <c:v>6.7880939371761442E-2</c:v>
                </c:pt>
                <c:pt idx="270">
                  <c:v>6.7205512739749756E-2</c:v>
                </c:pt>
                <c:pt idx="271">
                  <c:v>6.6536806715016855E-2</c:v>
                </c:pt>
                <c:pt idx="272">
                  <c:v>6.5874754426402948E-2</c:v>
                </c:pt>
                <c:pt idx="273">
                  <c:v>6.5219289668127525E-2</c:v>
                </c:pt>
                <c:pt idx="274">
                  <c:v>6.457034689316847E-2</c:v>
                </c:pt>
                <c:pt idx="275">
                  <c:v>6.392786120670757E-2</c:v>
                </c:pt>
                <c:pt idx="276">
                  <c:v>6.3291768359640732E-2</c:v>
                </c:pt>
                <c:pt idx="277">
                  <c:v>6.2662004742153152E-2</c:v>
                </c:pt>
                <c:pt idx="278">
                  <c:v>6.2038507377358318E-2</c:v>
                </c:pt>
                <c:pt idx="279">
                  <c:v>6.1421213915000127E-2</c:v>
                </c:pt>
                <c:pt idx="280">
                  <c:v>6.0810062625217973E-2</c:v>
                </c:pt>
                <c:pt idx="281">
                  <c:v>6.0204992392373542E-2</c:v>
                </c:pt>
                <c:pt idx="282">
                  <c:v>5.9605942708939368E-2</c:v>
                </c:pt>
                <c:pt idx="283">
                  <c:v>5.9012853669447841E-2</c:v>
                </c:pt>
                <c:pt idx="284">
                  <c:v>5.8425665964500828E-2</c:v>
                </c:pt>
                <c:pt idx="285">
                  <c:v>5.7844320874838456E-2</c:v>
                </c:pt>
                <c:pt idx="286">
                  <c:v>5.7268760265467358E-2</c:v>
                </c:pt>
                <c:pt idx="287">
                  <c:v>5.6698926579846903E-2</c:v>
                </c:pt>
                <c:pt idx="288">
                  <c:v>5.6134762834133725E-2</c:v>
                </c:pt>
                <c:pt idx="289">
                  <c:v>5.5576212611483058E-2</c:v>
                </c:pt>
                <c:pt idx="290">
                  <c:v>5.5023220056407231E-2</c:v>
                </c:pt>
                <c:pt idx="291">
                  <c:v>5.4475729869189859E-2</c:v>
                </c:pt>
                <c:pt idx="292">
                  <c:v>5.3933687300356019E-2</c:v>
                </c:pt>
                <c:pt idx="293">
                  <c:v>5.3397038145197084E-2</c:v>
                </c:pt>
                <c:pt idx="294">
                  <c:v>5.2865728738350368E-2</c:v>
                </c:pt>
                <c:pt idx="295">
                  <c:v>5.2339705948432381E-2</c:v>
                </c:pt>
                <c:pt idx="296">
                  <c:v>5.1818917172725833E-2</c:v>
                </c:pt>
                <c:pt idx="297">
                  <c:v>5.1303310331919108E-2</c:v>
                </c:pt>
                <c:pt idx="298">
                  <c:v>5.0792833864898503E-2</c:v>
                </c:pt>
                <c:pt idx="299">
                  <c:v>5.0287436723591865E-2</c:v>
                </c:pt>
                <c:pt idx="300">
                  <c:v>4.9787068367863944E-2</c:v>
                </c:pt>
                <c:pt idx="301">
                  <c:v>4.9291678760462171E-2</c:v>
                </c:pt>
                <c:pt idx="302">
                  <c:v>4.8801218362012962E-2</c:v>
                </c:pt>
                <c:pt idx="303">
                  <c:v>4.8315638126067789E-2</c:v>
                </c:pt>
                <c:pt idx="304">
                  <c:v>4.7834889494198368E-2</c:v>
                </c:pt>
                <c:pt idx="305">
                  <c:v>4.7358924391140929E-2</c:v>
                </c:pt>
                <c:pt idx="306">
                  <c:v>4.6887695219988486E-2</c:v>
                </c:pt>
                <c:pt idx="307">
                  <c:v>4.6421154857431271E-2</c:v>
                </c:pt>
                <c:pt idx="308">
                  <c:v>4.5959256649044204E-2</c:v>
                </c:pt>
                <c:pt idx="309">
                  <c:v>4.550195440462157E-2</c:v>
                </c:pt>
                <c:pt idx="310">
                  <c:v>4.5049202393557801E-2</c:v>
                </c:pt>
                <c:pt idx="311">
                  <c:v>4.4600955340274535E-2</c:v>
                </c:pt>
                <c:pt idx="312">
                  <c:v>4.415716841969286E-2</c:v>
                </c:pt>
                <c:pt idx="313">
                  <c:v>4.3717797252750941E-2</c:v>
                </c:pt>
                <c:pt idx="314">
                  <c:v>4.3282797901965896E-2</c:v>
                </c:pt>
                <c:pt idx="315">
                  <c:v>4.2852126867040187E-2</c:v>
                </c:pt>
                <c:pt idx="316">
                  <c:v>4.2425741080511385E-2</c:v>
                </c:pt>
                <c:pt idx="317">
                  <c:v>4.2003597903445551E-2</c:v>
                </c:pt>
                <c:pt idx="318">
                  <c:v>4.1585655121173161E-2</c:v>
                </c:pt>
                <c:pt idx="319">
                  <c:v>4.117187093906774E-2</c:v>
                </c:pt>
                <c:pt idx="320">
                  <c:v>4.0762203978366211E-2</c:v>
                </c:pt>
                <c:pt idx="321">
                  <c:v>4.0356613272031147E-2</c:v>
                </c:pt>
                <c:pt idx="322">
                  <c:v>3.9955058260653896E-2</c:v>
                </c:pt>
                <c:pt idx="323">
                  <c:v>3.9557498788398725E-2</c:v>
                </c:pt>
                <c:pt idx="324">
                  <c:v>3.9163895098987066E-2</c:v>
                </c:pt>
                <c:pt idx="325">
                  <c:v>3.8774207831722009E-2</c:v>
                </c:pt>
                <c:pt idx="326">
                  <c:v>3.8388398017552075E-2</c:v>
                </c:pt>
                <c:pt idx="327">
                  <c:v>3.8006427075174314E-2</c:v>
                </c:pt>
                <c:pt idx="328">
                  <c:v>3.7628256807176221E-2</c:v>
                </c:pt>
                <c:pt idx="329">
                  <c:v>3.7253849396215809E-2</c:v>
                </c:pt>
                <c:pt idx="330">
                  <c:v>3.6883167401240015E-2</c:v>
                </c:pt>
                <c:pt idx="331">
                  <c:v>3.6516173753740402E-2</c:v>
                </c:pt>
                <c:pt idx="332">
                  <c:v>3.6152831754046426E-2</c:v>
                </c:pt>
                <c:pt idx="333">
                  <c:v>3.5793105067655297E-2</c:v>
                </c:pt>
                <c:pt idx="334">
                  <c:v>3.543695772159864E-2</c:v>
                </c:pt>
                <c:pt idx="335">
                  <c:v>3.5084354100845025E-2</c:v>
                </c:pt>
                <c:pt idx="336">
                  <c:v>3.4735258944738563E-2</c:v>
                </c:pt>
                <c:pt idx="337">
                  <c:v>3.4389637343472709E-2</c:v>
                </c:pt>
                <c:pt idx="338">
                  <c:v>3.4047454734599344E-2</c:v>
                </c:pt>
                <c:pt idx="339">
                  <c:v>3.3708676899572396E-2</c:v>
                </c:pt>
                <c:pt idx="340">
                  <c:v>3.337326996032608E-2</c:v>
                </c:pt>
                <c:pt idx="341">
                  <c:v>3.3041200375886932E-2</c:v>
                </c:pt>
                <c:pt idx="342">
                  <c:v>3.2712434939019819E-2</c:v>
                </c:pt>
                <c:pt idx="343">
                  <c:v>3.238694077290704E-2</c:v>
                </c:pt>
                <c:pt idx="344">
                  <c:v>3.2064685327860769E-2</c:v>
                </c:pt>
                <c:pt idx="345">
                  <c:v>3.1745636378067939E-2</c:v>
                </c:pt>
                <c:pt idx="346">
                  <c:v>3.142976201836771E-2</c:v>
                </c:pt>
                <c:pt idx="347">
                  <c:v>3.1117030661060859E-2</c:v>
                </c:pt>
                <c:pt idx="348">
                  <c:v>3.0807411032751076E-2</c:v>
                </c:pt>
                <c:pt idx="349">
                  <c:v>3.0500872171217483E-2</c:v>
                </c:pt>
                <c:pt idx="350">
                  <c:v>3.0197383422318501E-2</c:v>
                </c:pt>
                <c:pt idx="351">
                  <c:v>2.9896914436926322E-2</c:v>
                </c:pt>
                <c:pt idx="352">
                  <c:v>2.9599435167891999E-2</c:v>
                </c:pt>
                <c:pt idx="353">
                  <c:v>2.9304915867040759E-2</c:v>
                </c:pt>
                <c:pt idx="354">
                  <c:v>2.9013327082197053E-2</c:v>
                </c:pt>
                <c:pt idx="355">
                  <c:v>2.8724639654239433E-2</c:v>
                </c:pt>
                <c:pt idx="356">
                  <c:v>2.8438824714184505E-2</c:v>
                </c:pt>
                <c:pt idx="357">
                  <c:v>2.8155853680300106E-2</c:v>
                </c:pt>
                <c:pt idx="358">
                  <c:v>2.7875698255247015E-2</c:v>
                </c:pt>
                <c:pt idx="359">
                  <c:v>2.7598330423249287E-2</c:v>
                </c:pt>
                <c:pt idx="360">
                  <c:v>2.7323722447292559E-2</c:v>
                </c:pt>
                <c:pt idx="361">
                  <c:v>2.7051846866350416E-2</c:v>
                </c:pt>
                <c:pt idx="362">
                  <c:v>2.6782676492638175E-2</c:v>
                </c:pt>
                <c:pt idx="363">
                  <c:v>2.6516184408894181E-2</c:v>
                </c:pt>
                <c:pt idx="364">
                  <c:v>2.6252343965687961E-2</c:v>
                </c:pt>
                <c:pt idx="365">
                  <c:v>2.5991128778755347E-2</c:v>
                </c:pt>
                <c:pt idx="366">
                  <c:v>2.573251272635994E-2</c:v>
                </c:pt>
                <c:pt idx="367">
                  <c:v>2.5476469946681016E-2</c:v>
                </c:pt>
                <c:pt idx="368">
                  <c:v>2.5222974835227212E-2</c:v>
                </c:pt>
                <c:pt idx="369">
                  <c:v>2.4972002042276155E-2</c:v>
                </c:pt>
                <c:pt idx="370">
                  <c:v>2.4723526470339388E-2</c:v>
                </c:pt>
                <c:pt idx="371">
                  <c:v>2.447752327165267E-2</c:v>
                </c:pt>
                <c:pt idx="372">
                  <c:v>2.4233967845691113E-2</c:v>
                </c:pt>
                <c:pt idx="373">
                  <c:v>2.3992835836709175E-2</c:v>
                </c:pt>
                <c:pt idx="374">
                  <c:v>2.3754103131304997E-2</c:v>
                </c:pt>
                <c:pt idx="375">
                  <c:v>2.3517745856009107E-2</c:v>
                </c:pt>
                <c:pt idx="376">
                  <c:v>2.328374037489701E-2</c:v>
                </c:pt>
                <c:pt idx="377">
                  <c:v>2.3052063287225571E-2</c:v>
                </c:pt>
                <c:pt idx="378">
                  <c:v>2.2822691425092981E-2</c:v>
                </c:pt>
                <c:pt idx="379">
                  <c:v>2.2595601851121864E-2</c:v>
                </c:pt>
                <c:pt idx="380">
                  <c:v>2.2370771856165601E-2</c:v>
                </c:pt>
                <c:pt idx="381">
                  <c:v>2.2148178957037315E-2</c:v>
                </c:pt>
                <c:pt idx="382">
                  <c:v>2.192780089426162E-2</c:v>
                </c:pt>
                <c:pt idx="383">
                  <c:v>2.1709615629848571E-2</c:v>
                </c:pt>
                <c:pt idx="384">
                  <c:v>2.1493601345089923E-2</c:v>
                </c:pt>
                <c:pt idx="385">
                  <c:v>2.1279736438377168E-2</c:v>
                </c:pt>
                <c:pt idx="386">
                  <c:v>2.1067999523041434E-2</c:v>
                </c:pt>
                <c:pt idx="387">
                  <c:v>2.0858369425214716E-2</c:v>
                </c:pt>
                <c:pt idx="388">
                  <c:v>2.0650825181712566E-2</c:v>
                </c:pt>
                <c:pt idx="389">
                  <c:v>2.0445346037937653E-2</c:v>
                </c:pt>
                <c:pt idx="390">
                  <c:v>2.0241911445804391E-2</c:v>
                </c:pt>
                <c:pt idx="391">
                  <c:v>2.0040501061684014E-2</c:v>
                </c:pt>
                <c:pt idx="392">
                  <c:v>1.9841094744370288E-2</c:v>
                </c:pt>
                <c:pt idx="393">
                  <c:v>1.9643672553065292E-2</c:v>
                </c:pt>
                <c:pt idx="394">
                  <c:v>1.9448214745385391E-2</c:v>
                </c:pt>
                <c:pt idx="395">
                  <c:v>1.925470177538692E-2</c:v>
                </c:pt>
                <c:pt idx="396">
                  <c:v>1.9063114291611637E-2</c:v>
                </c:pt>
                <c:pt idx="397">
                  <c:v>1.8873433135151486E-2</c:v>
                </c:pt>
                <c:pt idx="398">
                  <c:v>1.8685639337732773E-2</c:v>
                </c:pt>
                <c:pt idx="399">
                  <c:v>1.8499714119819242E-2</c:v>
                </c:pt>
                <c:pt idx="400">
                  <c:v>1.8315638888734179E-2</c:v>
                </c:pt>
              </c:numCache>
            </c:numRef>
          </c:yVal>
          <c:smooth val="1"/>
          <c:extLst>
            <c:ext xmlns:c16="http://schemas.microsoft.com/office/drawing/2014/chart" uri="{C3380CC4-5D6E-409C-BE32-E72D297353CC}">
              <c16:uniqueId val="{00000000-D679-4808-A8E4-2C1B545BD6A2}"/>
            </c:ext>
          </c:extLst>
        </c:ser>
        <c:ser>
          <c:idx val="1"/>
          <c:order val="1"/>
          <c:spPr>
            <a:ln w="19050" cap="rnd">
              <a:solidFill>
                <a:srgbClr val="FF0000"/>
              </a:solidFill>
              <a:round/>
            </a:ln>
            <a:effectLst/>
          </c:spPr>
          <c:marker>
            <c:symbol val="none"/>
          </c:marker>
          <c:xVal>
            <c:numRef>
              <c:f>Sheet4!$A$2:$A$402</c:f>
              <c:numCache>
                <c:formatCode>General</c:formatCode>
                <c:ptCount val="4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pt idx="181">
                  <c:v>1.81</c:v>
                </c:pt>
                <c:pt idx="182">
                  <c:v>1.82</c:v>
                </c:pt>
                <c:pt idx="183">
                  <c:v>1.83</c:v>
                </c:pt>
                <c:pt idx="184">
                  <c:v>1.84</c:v>
                </c:pt>
                <c:pt idx="185">
                  <c:v>1.85</c:v>
                </c:pt>
                <c:pt idx="186">
                  <c:v>1.86</c:v>
                </c:pt>
                <c:pt idx="187">
                  <c:v>1.87</c:v>
                </c:pt>
                <c:pt idx="188">
                  <c:v>1.88</c:v>
                </c:pt>
                <c:pt idx="189">
                  <c:v>1.89</c:v>
                </c:pt>
                <c:pt idx="190">
                  <c:v>1.9</c:v>
                </c:pt>
                <c:pt idx="191">
                  <c:v>1.91</c:v>
                </c:pt>
                <c:pt idx="192">
                  <c:v>1.92</c:v>
                </c:pt>
                <c:pt idx="193">
                  <c:v>1.93</c:v>
                </c:pt>
                <c:pt idx="194">
                  <c:v>1.94</c:v>
                </c:pt>
                <c:pt idx="195">
                  <c:v>1.95</c:v>
                </c:pt>
                <c:pt idx="196">
                  <c:v>1.96</c:v>
                </c:pt>
                <c:pt idx="197">
                  <c:v>1.97</c:v>
                </c:pt>
                <c:pt idx="198">
                  <c:v>1.98</c:v>
                </c:pt>
                <c:pt idx="199">
                  <c:v>1.99</c:v>
                </c:pt>
                <c:pt idx="200">
                  <c:v>2</c:v>
                </c:pt>
                <c:pt idx="201">
                  <c:v>2.0099999999999998</c:v>
                </c:pt>
                <c:pt idx="202">
                  <c:v>2.02</c:v>
                </c:pt>
                <c:pt idx="203">
                  <c:v>2.0299999999999998</c:v>
                </c:pt>
                <c:pt idx="204">
                  <c:v>2.04</c:v>
                </c:pt>
                <c:pt idx="205">
                  <c:v>2.0499999999999998</c:v>
                </c:pt>
                <c:pt idx="206">
                  <c:v>2.06</c:v>
                </c:pt>
                <c:pt idx="207">
                  <c:v>2.0699999999999998</c:v>
                </c:pt>
                <c:pt idx="208">
                  <c:v>2.08</c:v>
                </c:pt>
                <c:pt idx="209">
                  <c:v>2.09</c:v>
                </c:pt>
                <c:pt idx="210">
                  <c:v>2.1</c:v>
                </c:pt>
                <c:pt idx="211">
                  <c:v>2.11</c:v>
                </c:pt>
                <c:pt idx="212">
                  <c:v>2.12</c:v>
                </c:pt>
                <c:pt idx="213">
                  <c:v>2.13</c:v>
                </c:pt>
                <c:pt idx="214">
                  <c:v>2.14</c:v>
                </c:pt>
                <c:pt idx="215">
                  <c:v>2.15</c:v>
                </c:pt>
                <c:pt idx="216">
                  <c:v>2.16</c:v>
                </c:pt>
                <c:pt idx="217">
                  <c:v>2.17</c:v>
                </c:pt>
                <c:pt idx="218">
                  <c:v>2.1800000000000002</c:v>
                </c:pt>
                <c:pt idx="219">
                  <c:v>2.19</c:v>
                </c:pt>
                <c:pt idx="220">
                  <c:v>2.2000000000000002</c:v>
                </c:pt>
                <c:pt idx="221">
                  <c:v>2.21</c:v>
                </c:pt>
                <c:pt idx="222">
                  <c:v>2.2200000000000002</c:v>
                </c:pt>
                <c:pt idx="223">
                  <c:v>2.23</c:v>
                </c:pt>
                <c:pt idx="224">
                  <c:v>2.2400000000000002</c:v>
                </c:pt>
                <c:pt idx="225">
                  <c:v>2.25</c:v>
                </c:pt>
                <c:pt idx="226">
                  <c:v>2.2599999999999998</c:v>
                </c:pt>
                <c:pt idx="227">
                  <c:v>2.27</c:v>
                </c:pt>
                <c:pt idx="228">
                  <c:v>2.2799999999999998</c:v>
                </c:pt>
                <c:pt idx="229">
                  <c:v>2.29</c:v>
                </c:pt>
                <c:pt idx="230">
                  <c:v>2.2999999999999998</c:v>
                </c:pt>
                <c:pt idx="231">
                  <c:v>2.31</c:v>
                </c:pt>
                <c:pt idx="232">
                  <c:v>2.3199999999999998</c:v>
                </c:pt>
                <c:pt idx="233">
                  <c:v>2.33</c:v>
                </c:pt>
                <c:pt idx="234">
                  <c:v>2.34</c:v>
                </c:pt>
                <c:pt idx="235">
                  <c:v>2.35</c:v>
                </c:pt>
                <c:pt idx="236">
                  <c:v>2.36</c:v>
                </c:pt>
                <c:pt idx="237">
                  <c:v>2.37</c:v>
                </c:pt>
                <c:pt idx="238">
                  <c:v>2.38</c:v>
                </c:pt>
                <c:pt idx="239">
                  <c:v>2.39</c:v>
                </c:pt>
                <c:pt idx="240">
                  <c:v>2.4</c:v>
                </c:pt>
                <c:pt idx="241">
                  <c:v>2.41</c:v>
                </c:pt>
                <c:pt idx="242">
                  <c:v>2.42</c:v>
                </c:pt>
                <c:pt idx="243">
                  <c:v>2.4300000000000002</c:v>
                </c:pt>
                <c:pt idx="244">
                  <c:v>2.44</c:v>
                </c:pt>
                <c:pt idx="245">
                  <c:v>2.4500000000000002</c:v>
                </c:pt>
                <c:pt idx="246">
                  <c:v>2.46</c:v>
                </c:pt>
                <c:pt idx="247">
                  <c:v>2.4700000000000002</c:v>
                </c:pt>
                <c:pt idx="248">
                  <c:v>2.48</c:v>
                </c:pt>
                <c:pt idx="249">
                  <c:v>2.4900000000000002</c:v>
                </c:pt>
                <c:pt idx="250">
                  <c:v>2.5</c:v>
                </c:pt>
                <c:pt idx="251">
                  <c:v>2.5099999999999998</c:v>
                </c:pt>
                <c:pt idx="252">
                  <c:v>2.52</c:v>
                </c:pt>
                <c:pt idx="253">
                  <c:v>2.5299999999999998</c:v>
                </c:pt>
                <c:pt idx="254">
                  <c:v>2.54</c:v>
                </c:pt>
                <c:pt idx="255">
                  <c:v>2.5499999999999998</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c:v>
                </c:pt>
                <c:pt idx="323">
                  <c:v>3.23</c:v>
                </c:pt>
                <c:pt idx="324">
                  <c:v>3.24</c:v>
                </c:pt>
                <c:pt idx="325">
                  <c:v>3.25</c:v>
                </c:pt>
                <c:pt idx="326">
                  <c:v>3.26</c:v>
                </c:pt>
                <c:pt idx="327">
                  <c:v>3.27</c:v>
                </c:pt>
                <c:pt idx="328">
                  <c:v>3.28</c:v>
                </c:pt>
                <c:pt idx="329">
                  <c:v>3.29</c:v>
                </c:pt>
                <c:pt idx="330">
                  <c:v>3.3</c:v>
                </c:pt>
                <c:pt idx="331">
                  <c:v>3.31</c:v>
                </c:pt>
                <c:pt idx="332">
                  <c:v>3.32</c:v>
                </c:pt>
                <c:pt idx="333">
                  <c:v>3.33</c:v>
                </c:pt>
                <c:pt idx="334">
                  <c:v>3.34</c:v>
                </c:pt>
                <c:pt idx="335">
                  <c:v>3.35</c:v>
                </c:pt>
                <c:pt idx="336">
                  <c:v>3.36</c:v>
                </c:pt>
                <c:pt idx="337">
                  <c:v>3.37</c:v>
                </c:pt>
                <c:pt idx="338">
                  <c:v>3.38</c:v>
                </c:pt>
                <c:pt idx="339">
                  <c:v>3.39</c:v>
                </c:pt>
                <c:pt idx="340">
                  <c:v>3.4</c:v>
                </c:pt>
                <c:pt idx="341">
                  <c:v>3.41</c:v>
                </c:pt>
                <c:pt idx="342">
                  <c:v>3.42</c:v>
                </c:pt>
                <c:pt idx="343">
                  <c:v>3.43</c:v>
                </c:pt>
                <c:pt idx="344">
                  <c:v>3.44</c:v>
                </c:pt>
                <c:pt idx="345">
                  <c:v>3.45</c:v>
                </c:pt>
                <c:pt idx="346">
                  <c:v>3.46</c:v>
                </c:pt>
                <c:pt idx="347">
                  <c:v>3.47</c:v>
                </c:pt>
                <c:pt idx="348">
                  <c:v>3.48</c:v>
                </c:pt>
                <c:pt idx="349">
                  <c:v>3.49</c:v>
                </c:pt>
                <c:pt idx="350">
                  <c:v>3.5</c:v>
                </c:pt>
                <c:pt idx="351">
                  <c:v>3.51</c:v>
                </c:pt>
                <c:pt idx="352">
                  <c:v>3.52</c:v>
                </c:pt>
                <c:pt idx="353">
                  <c:v>3.53</c:v>
                </c:pt>
                <c:pt idx="354">
                  <c:v>3.54</c:v>
                </c:pt>
                <c:pt idx="355">
                  <c:v>3.55</c:v>
                </c:pt>
                <c:pt idx="356">
                  <c:v>3.56</c:v>
                </c:pt>
                <c:pt idx="357">
                  <c:v>3.57</c:v>
                </c:pt>
                <c:pt idx="358">
                  <c:v>3.58</c:v>
                </c:pt>
                <c:pt idx="359">
                  <c:v>3.59</c:v>
                </c:pt>
                <c:pt idx="360">
                  <c:v>3.6</c:v>
                </c:pt>
                <c:pt idx="361">
                  <c:v>3.61</c:v>
                </c:pt>
                <c:pt idx="362">
                  <c:v>3.62</c:v>
                </c:pt>
                <c:pt idx="363">
                  <c:v>3.63</c:v>
                </c:pt>
                <c:pt idx="364">
                  <c:v>3.64</c:v>
                </c:pt>
                <c:pt idx="365">
                  <c:v>3.65</c:v>
                </c:pt>
                <c:pt idx="366">
                  <c:v>3.66</c:v>
                </c:pt>
                <c:pt idx="367">
                  <c:v>3.67</c:v>
                </c:pt>
                <c:pt idx="368">
                  <c:v>3.68</c:v>
                </c:pt>
                <c:pt idx="369">
                  <c:v>3.69</c:v>
                </c:pt>
                <c:pt idx="370">
                  <c:v>3.7</c:v>
                </c:pt>
                <c:pt idx="371">
                  <c:v>3.71</c:v>
                </c:pt>
                <c:pt idx="372">
                  <c:v>3.72</c:v>
                </c:pt>
                <c:pt idx="373">
                  <c:v>3.73</c:v>
                </c:pt>
                <c:pt idx="374">
                  <c:v>3.74</c:v>
                </c:pt>
                <c:pt idx="375">
                  <c:v>3.75</c:v>
                </c:pt>
                <c:pt idx="376">
                  <c:v>3.76</c:v>
                </c:pt>
                <c:pt idx="377">
                  <c:v>3.77</c:v>
                </c:pt>
                <c:pt idx="378">
                  <c:v>3.78</c:v>
                </c:pt>
                <c:pt idx="379">
                  <c:v>3.79</c:v>
                </c:pt>
                <c:pt idx="380">
                  <c:v>3.8</c:v>
                </c:pt>
                <c:pt idx="381">
                  <c:v>3.81</c:v>
                </c:pt>
                <c:pt idx="382">
                  <c:v>3.82</c:v>
                </c:pt>
                <c:pt idx="383">
                  <c:v>3.83</c:v>
                </c:pt>
                <c:pt idx="384">
                  <c:v>3.84</c:v>
                </c:pt>
                <c:pt idx="385">
                  <c:v>3.85</c:v>
                </c:pt>
                <c:pt idx="386">
                  <c:v>3.86</c:v>
                </c:pt>
                <c:pt idx="387">
                  <c:v>3.87</c:v>
                </c:pt>
                <c:pt idx="388">
                  <c:v>3.88</c:v>
                </c:pt>
                <c:pt idx="389">
                  <c:v>3.89</c:v>
                </c:pt>
                <c:pt idx="390">
                  <c:v>3.9</c:v>
                </c:pt>
                <c:pt idx="391">
                  <c:v>3.91</c:v>
                </c:pt>
                <c:pt idx="392">
                  <c:v>3.92</c:v>
                </c:pt>
                <c:pt idx="393">
                  <c:v>3.93</c:v>
                </c:pt>
                <c:pt idx="394">
                  <c:v>3.94</c:v>
                </c:pt>
                <c:pt idx="395">
                  <c:v>3.95</c:v>
                </c:pt>
                <c:pt idx="396">
                  <c:v>3.96</c:v>
                </c:pt>
                <c:pt idx="397">
                  <c:v>3.97</c:v>
                </c:pt>
                <c:pt idx="398">
                  <c:v>3.98</c:v>
                </c:pt>
                <c:pt idx="399">
                  <c:v>3.99</c:v>
                </c:pt>
                <c:pt idx="400">
                  <c:v>4</c:v>
                </c:pt>
              </c:numCache>
            </c:numRef>
          </c:xVal>
          <c:yVal>
            <c:numRef>
              <c:f>Sheet4!$C$2:$C$402</c:f>
              <c:numCache>
                <c:formatCode>General</c:formatCode>
                <c:ptCount val="401"/>
                <c:pt idx="0">
                  <c:v>0.55782500000000002</c:v>
                </c:pt>
                <c:pt idx="1">
                  <c:v>0.55559369999999997</c:v>
                </c:pt>
                <c:pt idx="2">
                  <c:v>0.55336240000000003</c:v>
                </c:pt>
                <c:pt idx="3">
                  <c:v>0.55113109999999998</c:v>
                </c:pt>
                <c:pt idx="4">
                  <c:v>0.54889980000000005</c:v>
                </c:pt>
                <c:pt idx="5">
                  <c:v>0.5466685</c:v>
                </c:pt>
                <c:pt idx="6">
                  <c:v>0.54443720000000007</c:v>
                </c:pt>
                <c:pt idx="7">
                  <c:v>0.54220590000000002</c:v>
                </c:pt>
                <c:pt idx="8">
                  <c:v>0.53997459999999997</c:v>
                </c:pt>
                <c:pt idx="9">
                  <c:v>0.53774330000000004</c:v>
                </c:pt>
                <c:pt idx="10">
                  <c:v>0.53551199999999999</c:v>
                </c:pt>
                <c:pt idx="11">
                  <c:v>0.53328070000000005</c:v>
                </c:pt>
                <c:pt idx="12">
                  <c:v>0.5310494</c:v>
                </c:pt>
                <c:pt idx="13">
                  <c:v>0.52881810000000007</c:v>
                </c:pt>
                <c:pt idx="14">
                  <c:v>0.52658680000000002</c:v>
                </c:pt>
                <c:pt idx="15">
                  <c:v>0.52435549999999997</c:v>
                </c:pt>
                <c:pt idx="16">
                  <c:v>0.52212420000000004</c:v>
                </c:pt>
                <c:pt idx="17">
                  <c:v>0.51989289999999999</c:v>
                </c:pt>
                <c:pt idx="18">
                  <c:v>0.51766160000000006</c:v>
                </c:pt>
                <c:pt idx="19">
                  <c:v>0.51543030000000001</c:v>
                </c:pt>
                <c:pt idx="20">
                  <c:v>0.51319899999999996</c:v>
                </c:pt>
                <c:pt idx="21">
                  <c:v>0.51096770000000002</c:v>
                </c:pt>
                <c:pt idx="22">
                  <c:v>0.50873639999999998</c:v>
                </c:pt>
                <c:pt idx="23">
                  <c:v>0.50650510000000004</c:v>
                </c:pt>
                <c:pt idx="24">
                  <c:v>0.50427379999999999</c:v>
                </c:pt>
                <c:pt idx="25">
                  <c:v>0.50204250000000006</c:v>
                </c:pt>
                <c:pt idx="26">
                  <c:v>0.49981120000000001</c:v>
                </c:pt>
                <c:pt idx="27">
                  <c:v>0.49757990000000002</c:v>
                </c:pt>
                <c:pt idx="28">
                  <c:v>0.49534860000000003</c:v>
                </c:pt>
                <c:pt idx="29">
                  <c:v>0.49311730000000004</c:v>
                </c:pt>
                <c:pt idx="30">
                  <c:v>0.49088600000000004</c:v>
                </c:pt>
                <c:pt idx="31">
                  <c:v>0.4886547</c:v>
                </c:pt>
                <c:pt idx="32">
                  <c:v>0.48642340000000001</c:v>
                </c:pt>
                <c:pt idx="33">
                  <c:v>0.48419210000000001</c:v>
                </c:pt>
                <c:pt idx="34">
                  <c:v>0.48196080000000002</c:v>
                </c:pt>
                <c:pt idx="35">
                  <c:v>0.47972950000000003</c:v>
                </c:pt>
                <c:pt idx="36">
                  <c:v>0.47749820000000004</c:v>
                </c:pt>
                <c:pt idx="37">
                  <c:v>0.47526690000000005</c:v>
                </c:pt>
                <c:pt idx="38">
                  <c:v>0.4730356</c:v>
                </c:pt>
                <c:pt idx="39">
                  <c:v>0.47080430000000001</c:v>
                </c:pt>
                <c:pt idx="40">
                  <c:v>0.46857300000000002</c:v>
                </c:pt>
                <c:pt idx="41">
                  <c:v>0.46634170000000003</c:v>
                </c:pt>
                <c:pt idx="42">
                  <c:v>0.46411040000000003</c:v>
                </c:pt>
                <c:pt idx="43">
                  <c:v>0.46187909999999999</c:v>
                </c:pt>
                <c:pt idx="44">
                  <c:v>0.45964780000000005</c:v>
                </c:pt>
                <c:pt idx="45">
                  <c:v>0.4574165</c:v>
                </c:pt>
                <c:pt idx="46">
                  <c:v>0.45518520000000001</c:v>
                </c:pt>
                <c:pt idx="47">
                  <c:v>0.45295390000000002</c:v>
                </c:pt>
                <c:pt idx="48">
                  <c:v>0.45072260000000003</c:v>
                </c:pt>
                <c:pt idx="49">
                  <c:v>0.44849130000000004</c:v>
                </c:pt>
                <c:pt idx="50">
                  <c:v>0.44625999999999999</c:v>
                </c:pt>
                <c:pt idx="51">
                  <c:v>0.4440287</c:v>
                </c:pt>
                <c:pt idx="52">
                  <c:v>0.44179740000000001</c:v>
                </c:pt>
                <c:pt idx="53">
                  <c:v>0.43956610000000002</c:v>
                </c:pt>
                <c:pt idx="54">
                  <c:v>0.43733480000000002</c:v>
                </c:pt>
                <c:pt idx="55">
                  <c:v>0.43510349999999998</c:v>
                </c:pt>
                <c:pt idx="56">
                  <c:v>0.43287220000000004</c:v>
                </c:pt>
                <c:pt idx="57">
                  <c:v>0.43064089999999999</c:v>
                </c:pt>
                <c:pt idx="58">
                  <c:v>0.42840960000000006</c:v>
                </c:pt>
                <c:pt idx="59">
                  <c:v>0.42617830000000001</c:v>
                </c:pt>
                <c:pt idx="60">
                  <c:v>0.42394700000000002</c:v>
                </c:pt>
                <c:pt idx="61">
                  <c:v>0.42171570000000003</c:v>
                </c:pt>
                <c:pt idx="62">
                  <c:v>0.41948439999999998</c:v>
                </c:pt>
                <c:pt idx="63">
                  <c:v>0.41725310000000004</c:v>
                </c:pt>
                <c:pt idx="64">
                  <c:v>0.4150218</c:v>
                </c:pt>
                <c:pt idx="65">
                  <c:v>0.4127905</c:v>
                </c:pt>
                <c:pt idx="66">
                  <c:v>0.41055920000000001</c:v>
                </c:pt>
                <c:pt idx="67">
                  <c:v>0.40832790000000002</c:v>
                </c:pt>
                <c:pt idx="68">
                  <c:v>0.40609660000000003</c:v>
                </c:pt>
                <c:pt idx="69">
                  <c:v>0.40386530000000004</c:v>
                </c:pt>
                <c:pt idx="70">
                  <c:v>0.40163400000000005</c:v>
                </c:pt>
                <c:pt idx="71">
                  <c:v>0.3994027</c:v>
                </c:pt>
                <c:pt idx="72">
                  <c:v>0.39717140000000006</c:v>
                </c:pt>
                <c:pt idx="73">
                  <c:v>0.39494010000000002</c:v>
                </c:pt>
                <c:pt idx="74">
                  <c:v>0.39270880000000002</c:v>
                </c:pt>
                <c:pt idx="75">
                  <c:v>0.39047750000000003</c:v>
                </c:pt>
                <c:pt idx="76">
                  <c:v>0.38824619999999999</c:v>
                </c:pt>
                <c:pt idx="77">
                  <c:v>0.38601490000000005</c:v>
                </c:pt>
                <c:pt idx="78">
                  <c:v>0.3837836</c:v>
                </c:pt>
                <c:pt idx="79">
                  <c:v>0.38155230000000001</c:v>
                </c:pt>
                <c:pt idx="80">
                  <c:v>0.37932100000000002</c:v>
                </c:pt>
                <c:pt idx="81">
                  <c:v>0.37708969999999997</c:v>
                </c:pt>
                <c:pt idx="82">
                  <c:v>0.37485840000000004</c:v>
                </c:pt>
                <c:pt idx="83">
                  <c:v>0.37262709999999999</c:v>
                </c:pt>
                <c:pt idx="84">
                  <c:v>0.37039580000000005</c:v>
                </c:pt>
                <c:pt idx="85">
                  <c:v>0.36816450000000001</c:v>
                </c:pt>
                <c:pt idx="86">
                  <c:v>0.36593320000000001</c:v>
                </c:pt>
                <c:pt idx="87">
                  <c:v>0.36370190000000002</c:v>
                </c:pt>
                <c:pt idx="88">
                  <c:v>0.36147060000000003</c:v>
                </c:pt>
                <c:pt idx="89">
                  <c:v>0.35923930000000004</c:v>
                </c:pt>
                <c:pt idx="90">
                  <c:v>0.35700799999999999</c:v>
                </c:pt>
                <c:pt idx="91">
                  <c:v>0.3547767</c:v>
                </c:pt>
                <c:pt idx="92">
                  <c:v>0.35254540000000001</c:v>
                </c:pt>
                <c:pt idx="93">
                  <c:v>0.35031410000000002</c:v>
                </c:pt>
                <c:pt idx="94">
                  <c:v>0.34808280000000003</c:v>
                </c:pt>
                <c:pt idx="95">
                  <c:v>0.34585150000000003</c:v>
                </c:pt>
                <c:pt idx="96">
                  <c:v>0.34362020000000004</c:v>
                </c:pt>
                <c:pt idx="97">
                  <c:v>0.3413889</c:v>
                </c:pt>
                <c:pt idx="98">
                  <c:v>0.33915760000000006</c:v>
                </c:pt>
                <c:pt idx="99">
                  <c:v>0.33692630000000001</c:v>
                </c:pt>
                <c:pt idx="100">
                  <c:v>0.33469500000000002</c:v>
                </c:pt>
                <c:pt idx="101">
                  <c:v>0.33246370000000003</c:v>
                </c:pt>
                <c:pt idx="102">
                  <c:v>0.33023239999999998</c:v>
                </c:pt>
                <c:pt idx="103">
                  <c:v>0.32800110000000005</c:v>
                </c:pt>
                <c:pt idx="104">
                  <c:v>0.3257698</c:v>
                </c:pt>
                <c:pt idx="105">
                  <c:v>0.32353850000000001</c:v>
                </c:pt>
                <c:pt idx="106">
                  <c:v>0.32130720000000002</c:v>
                </c:pt>
                <c:pt idx="107">
                  <c:v>0.31907589999999997</c:v>
                </c:pt>
                <c:pt idx="108">
                  <c:v>0.31684460000000003</c:v>
                </c:pt>
                <c:pt idx="109">
                  <c:v>0.31461329999999998</c:v>
                </c:pt>
                <c:pt idx="110">
                  <c:v>0.31238199999999999</c:v>
                </c:pt>
                <c:pt idx="111">
                  <c:v>0.3101507</c:v>
                </c:pt>
                <c:pt idx="112">
                  <c:v>0.30791940000000001</c:v>
                </c:pt>
                <c:pt idx="113">
                  <c:v>0.30568810000000002</c:v>
                </c:pt>
                <c:pt idx="114">
                  <c:v>0.30345680000000003</c:v>
                </c:pt>
                <c:pt idx="115">
                  <c:v>0.30122550000000003</c:v>
                </c:pt>
                <c:pt idx="116">
                  <c:v>0.29899420000000004</c:v>
                </c:pt>
                <c:pt idx="117">
                  <c:v>0.29676290000000005</c:v>
                </c:pt>
                <c:pt idx="118">
                  <c:v>0.29453160000000006</c:v>
                </c:pt>
                <c:pt idx="119">
                  <c:v>0.29230030000000001</c:v>
                </c:pt>
                <c:pt idx="120">
                  <c:v>0.29006900000000002</c:v>
                </c:pt>
                <c:pt idx="121">
                  <c:v>0.28783770000000003</c:v>
                </c:pt>
                <c:pt idx="122">
                  <c:v>0.28560640000000004</c:v>
                </c:pt>
                <c:pt idx="123">
                  <c:v>0.28337510000000005</c:v>
                </c:pt>
                <c:pt idx="124">
                  <c:v>0.2811438</c:v>
                </c:pt>
                <c:pt idx="125">
                  <c:v>0.27891250000000001</c:v>
                </c:pt>
                <c:pt idx="126">
                  <c:v>0.27668120000000002</c:v>
                </c:pt>
                <c:pt idx="127">
                  <c:v>0.27444990000000002</c:v>
                </c:pt>
                <c:pt idx="128">
                  <c:v>0.27221860000000003</c:v>
                </c:pt>
                <c:pt idx="129">
                  <c:v>0.26998730000000004</c:v>
                </c:pt>
                <c:pt idx="130">
                  <c:v>0.26775599999999999</c:v>
                </c:pt>
                <c:pt idx="131">
                  <c:v>0.2655247</c:v>
                </c:pt>
                <c:pt idx="132">
                  <c:v>0.26329340000000001</c:v>
                </c:pt>
                <c:pt idx="133">
                  <c:v>0.26106210000000002</c:v>
                </c:pt>
                <c:pt idx="134">
                  <c:v>0.25883080000000003</c:v>
                </c:pt>
                <c:pt idx="135">
                  <c:v>0.25659949999999998</c:v>
                </c:pt>
                <c:pt idx="136">
                  <c:v>0.25436819999999999</c:v>
                </c:pt>
                <c:pt idx="137">
                  <c:v>0.2521369</c:v>
                </c:pt>
                <c:pt idx="138">
                  <c:v>0.24990560000000006</c:v>
                </c:pt>
                <c:pt idx="139">
                  <c:v>0.24767430000000007</c:v>
                </c:pt>
                <c:pt idx="140">
                  <c:v>0.24544300000000002</c:v>
                </c:pt>
                <c:pt idx="141">
                  <c:v>0.24321170000000003</c:v>
                </c:pt>
                <c:pt idx="142">
                  <c:v>0.24098040000000004</c:v>
                </c:pt>
                <c:pt idx="143">
                  <c:v>0.23874910000000005</c:v>
                </c:pt>
                <c:pt idx="144">
                  <c:v>0.23651780000000006</c:v>
                </c:pt>
                <c:pt idx="145">
                  <c:v>0.23428650000000001</c:v>
                </c:pt>
                <c:pt idx="146">
                  <c:v>0.23205520000000002</c:v>
                </c:pt>
                <c:pt idx="147">
                  <c:v>0.22982390000000003</c:v>
                </c:pt>
                <c:pt idx="148">
                  <c:v>0.22759260000000003</c:v>
                </c:pt>
                <c:pt idx="149">
                  <c:v>0.22536130000000004</c:v>
                </c:pt>
                <c:pt idx="150">
                  <c:v>0.22313000000000005</c:v>
                </c:pt>
                <c:pt idx="151">
                  <c:v>0.2208987</c:v>
                </c:pt>
                <c:pt idx="152">
                  <c:v>0.21866740000000001</c:v>
                </c:pt>
                <c:pt idx="153">
                  <c:v>0.21643610000000002</c:v>
                </c:pt>
                <c:pt idx="154">
                  <c:v>0.21420480000000003</c:v>
                </c:pt>
                <c:pt idx="155">
                  <c:v>0.21197350000000004</c:v>
                </c:pt>
                <c:pt idx="156">
                  <c:v>0.20974219999999999</c:v>
                </c:pt>
                <c:pt idx="157">
                  <c:v>0.2075109</c:v>
                </c:pt>
                <c:pt idx="158">
                  <c:v>0.20527960000000001</c:v>
                </c:pt>
                <c:pt idx="159">
                  <c:v>0.20304830000000001</c:v>
                </c:pt>
                <c:pt idx="160">
                  <c:v>0.20081700000000002</c:v>
                </c:pt>
                <c:pt idx="161">
                  <c:v>0.19858569999999998</c:v>
                </c:pt>
                <c:pt idx="162">
                  <c:v>0.19635439999999998</c:v>
                </c:pt>
                <c:pt idx="163">
                  <c:v>0.19412310000000005</c:v>
                </c:pt>
                <c:pt idx="164">
                  <c:v>0.19189180000000006</c:v>
                </c:pt>
                <c:pt idx="165">
                  <c:v>0.18966050000000007</c:v>
                </c:pt>
                <c:pt idx="166">
                  <c:v>0.18742920000000002</c:v>
                </c:pt>
                <c:pt idx="167">
                  <c:v>0.18519790000000003</c:v>
                </c:pt>
                <c:pt idx="168">
                  <c:v>0.18296660000000003</c:v>
                </c:pt>
                <c:pt idx="169">
                  <c:v>0.18073530000000004</c:v>
                </c:pt>
                <c:pt idx="170">
                  <c:v>0.17850400000000005</c:v>
                </c:pt>
                <c:pt idx="171">
                  <c:v>0.1762727</c:v>
                </c:pt>
                <c:pt idx="172">
                  <c:v>0.17404140000000001</c:v>
                </c:pt>
                <c:pt idx="173">
                  <c:v>0.17181010000000002</c:v>
                </c:pt>
                <c:pt idx="174">
                  <c:v>0.16957880000000003</c:v>
                </c:pt>
                <c:pt idx="175">
                  <c:v>0.16734750000000004</c:v>
                </c:pt>
                <c:pt idx="176">
                  <c:v>0.16511620000000005</c:v>
                </c:pt>
                <c:pt idx="177">
                  <c:v>0.1628849</c:v>
                </c:pt>
                <c:pt idx="178">
                  <c:v>0.16065360000000001</c:v>
                </c:pt>
                <c:pt idx="179">
                  <c:v>0.15842230000000002</c:v>
                </c:pt>
                <c:pt idx="180">
                  <c:v>0.15619100000000002</c:v>
                </c:pt>
                <c:pt idx="181">
                  <c:v>0.15395970000000003</c:v>
                </c:pt>
                <c:pt idx="182">
                  <c:v>0.15172839999999999</c:v>
                </c:pt>
                <c:pt idx="183">
                  <c:v>0.14949709999999999</c:v>
                </c:pt>
                <c:pt idx="184">
                  <c:v>0.1472658</c:v>
                </c:pt>
                <c:pt idx="185">
                  <c:v>0.14503450000000001</c:v>
                </c:pt>
                <c:pt idx="186">
                  <c:v>0.14280320000000002</c:v>
                </c:pt>
                <c:pt idx="187">
                  <c:v>0.14057190000000003</c:v>
                </c:pt>
                <c:pt idx="188">
                  <c:v>0.13834060000000004</c:v>
                </c:pt>
                <c:pt idx="189">
                  <c:v>0.13610930000000004</c:v>
                </c:pt>
                <c:pt idx="190">
                  <c:v>0.13387800000000005</c:v>
                </c:pt>
                <c:pt idx="191">
                  <c:v>0.13164670000000006</c:v>
                </c:pt>
                <c:pt idx="192">
                  <c:v>0.12941540000000001</c:v>
                </c:pt>
                <c:pt idx="193">
                  <c:v>0.12718410000000002</c:v>
                </c:pt>
                <c:pt idx="194">
                  <c:v>0.12495280000000003</c:v>
                </c:pt>
                <c:pt idx="195">
                  <c:v>0.12272150000000004</c:v>
                </c:pt>
                <c:pt idx="196">
                  <c:v>0.12049020000000005</c:v>
                </c:pt>
                <c:pt idx="197">
                  <c:v>0.11825890000000006</c:v>
                </c:pt>
                <c:pt idx="198">
                  <c:v>0.11602760000000001</c:v>
                </c:pt>
                <c:pt idx="199">
                  <c:v>0.11379630000000002</c:v>
                </c:pt>
                <c:pt idx="200">
                  <c:v>0.11156500000000003</c:v>
                </c:pt>
                <c:pt idx="201">
                  <c:v>0.10933370000000009</c:v>
                </c:pt>
                <c:pt idx="202">
                  <c:v>0.10710240000000004</c:v>
                </c:pt>
                <c:pt idx="203">
                  <c:v>0.10487110000000005</c:v>
                </c:pt>
                <c:pt idx="204">
                  <c:v>0.1026398</c:v>
                </c:pt>
                <c:pt idx="205">
                  <c:v>0.10040850000000007</c:v>
                </c:pt>
                <c:pt idx="206">
                  <c:v>9.817720000000002E-2</c:v>
                </c:pt>
                <c:pt idx="207">
                  <c:v>9.5945900000000084E-2</c:v>
                </c:pt>
                <c:pt idx="208">
                  <c:v>9.3714600000000037E-2</c:v>
                </c:pt>
                <c:pt idx="209">
                  <c:v>9.1483300000000045E-2</c:v>
                </c:pt>
                <c:pt idx="210">
                  <c:v>8.9251999999999998E-2</c:v>
                </c:pt>
                <c:pt idx="211">
                  <c:v>8.7020700000000062E-2</c:v>
                </c:pt>
                <c:pt idx="212">
                  <c:v>8.4789400000000015E-2</c:v>
                </c:pt>
                <c:pt idx="213">
                  <c:v>8.2558100000000023E-2</c:v>
                </c:pt>
                <c:pt idx="214">
                  <c:v>8.0326799999999976E-2</c:v>
                </c:pt>
                <c:pt idx="215">
                  <c:v>7.809550000000004E-2</c:v>
                </c:pt>
                <c:pt idx="216">
                  <c:v>7.5864199999999993E-2</c:v>
                </c:pt>
                <c:pt idx="217">
                  <c:v>7.3632900000000057E-2</c:v>
                </c:pt>
                <c:pt idx="218">
                  <c:v>7.140160000000001E-2</c:v>
                </c:pt>
                <c:pt idx="219">
                  <c:v>6.9170300000000018E-2</c:v>
                </c:pt>
                <c:pt idx="220">
                  <c:v>6.6938999999999971E-2</c:v>
                </c:pt>
                <c:pt idx="221">
                  <c:v>6.4707700000000035E-2</c:v>
                </c:pt>
                <c:pt idx="222">
                  <c:v>6.2476399999999988E-2</c:v>
                </c:pt>
                <c:pt idx="223">
                  <c:v>6.0245100000000051E-2</c:v>
                </c:pt>
                <c:pt idx="224">
                  <c:v>5.8013800000000004E-2</c:v>
                </c:pt>
                <c:pt idx="225">
                  <c:v>5.5782500000000068E-2</c:v>
                </c:pt>
                <c:pt idx="226">
                  <c:v>5.3551200000000021E-2</c:v>
                </c:pt>
                <c:pt idx="227">
                  <c:v>5.1319899999999974E-2</c:v>
                </c:pt>
                <c:pt idx="228">
                  <c:v>4.9088600000000038E-2</c:v>
                </c:pt>
                <c:pt idx="229">
                  <c:v>4.6857299999999991E-2</c:v>
                </c:pt>
                <c:pt idx="230">
                  <c:v>4.4626000000000055E-2</c:v>
                </c:pt>
                <c:pt idx="231">
                  <c:v>4.2394700000000007E-2</c:v>
                </c:pt>
                <c:pt idx="232">
                  <c:v>4.0163400000000071E-2</c:v>
                </c:pt>
                <c:pt idx="233">
                  <c:v>3.7932100000000024E-2</c:v>
                </c:pt>
                <c:pt idx="234">
                  <c:v>3.5700800000000088E-2</c:v>
                </c:pt>
                <c:pt idx="235">
                  <c:v>3.3469500000000041E-2</c:v>
                </c:pt>
                <c:pt idx="236">
                  <c:v>3.1238200000000105E-2</c:v>
                </c:pt>
                <c:pt idx="237">
                  <c:v>2.9006900000000058E-2</c:v>
                </c:pt>
                <c:pt idx="238">
                  <c:v>2.6775600000000011E-2</c:v>
                </c:pt>
                <c:pt idx="239">
                  <c:v>2.4544299999999963E-2</c:v>
                </c:pt>
                <c:pt idx="240">
                  <c:v>2.2313000000000027E-2</c:v>
                </c:pt>
                <c:pt idx="241">
                  <c:v>2.008169999999998E-2</c:v>
                </c:pt>
                <c:pt idx="242">
                  <c:v>1.7850400000000044E-2</c:v>
                </c:pt>
                <c:pt idx="243">
                  <c:v>1.5619099999999997E-2</c:v>
                </c:pt>
                <c:pt idx="244">
                  <c:v>1.3387800000000061E-2</c:v>
                </c:pt>
                <c:pt idx="245">
                  <c:v>1.1156500000000014E-2</c:v>
                </c:pt>
                <c:pt idx="246">
                  <c:v>8.9252000000000775E-3</c:v>
                </c:pt>
                <c:pt idx="247">
                  <c:v>6.6939000000000304E-3</c:v>
                </c:pt>
                <c:pt idx="248">
                  <c:v>4.4625999999999832E-3</c:v>
                </c:pt>
                <c:pt idx="249">
                  <c:v>2.2312999999999361E-3</c:v>
                </c:pt>
                <c:pt idx="250">
                  <c:v>0</c:v>
                </c:pt>
                <c:pt idx="251">
                  <c:v>-2.2312999999999361E-3</c:v>
                </c:pt>
                <c:pt idx="252">
                  <c:v>-4.4625999999999832E-3</c:v>
                </c:pt>
                <c:pt idx="253">
                  <c:v>-6.6938999999999194E-3</c:v>
                </c:pt>
                <c:pt idx="254">
                  <c:v>-8.9251999999999665E-3</c:v>
                </c:pt>
                <c:pt idx="255">
                  <c:v>-1.1156499999999903E-2</c:v>
                </c:pt>
                <c:pt idx="256">
                  <c:v>-1.338779999999995E-2</c:v>
                </c:pt>
                <c:pt idx="257">
                  <c:v>-1.5619099999999886E-2</c:v>
                </c:pt>
                <c:pt idx="258">
                  <c:v>-1.7850399999999933E-2</c:v>
                </c:pt>
                <c:pt idx="259">
                  <c:v>-2.008169999999998E-2</c:v>
                </c:pt>
                <c:pt idx="260">
                  <c:v>-2.2313000000000027E-2</c:v>
                </c:pt>
                <c:pt idx="261">
                  <c:v>-2.4544299999999963E-2</c:v>
                </c:pt>
                <c:pt idx="262">
                  <c:v>-2.6775600000000011E-2</c:v>
                </c:pt>
                <c:pt idx="263">
                  <c:v>-2.9006899999999947E-2</c:v>
                </c:pt>
                <c:pt idx="264">
                  <c:v>-3.1238199999999994E-2</c:v>
                </c:pt>
                <c:pt idx="265">
                  <c:v>-3.346949999999993E-2</c:v>
                </c:pt>
                <c:pt idx="266">
                  <c:v>-3.5700799999999977E-2</c:v>
                </c:pt>
                <c:pt idx="267">
                  <c:v>-3.7932099999999913E-2</c:v>
                </c:pt>
                <c:pt idx="268">
                  <c:v>-4.016339999999996E-2</c:v>
                </c:pt>
                <c:pt idx="269">
                  <c:v>-4.2394700000000007E-2</c:v>
                </c:pt>
                <c:pt idx="270">
                  <c:v>-4.4626000000000055E-2</c:v>
                </c:pt>
                <c:pt idx="271">
                  <c:v>-4.6857299999999991E-2</c:v>
                </c:pt>
                <c:pt idx="272">
                  <c:v>-4.9088600000000038E-2</c:v>
                </c:pt>
                <c:pt idx="273">
                  <c:v>-5.1319899999999974E-2</c:v>
                </c:pt>
                <c:pt idx="274">
                  <c:v>-5.3551200000000021E-2</c:v>
                </c:pt>
                <c:pt idx="275">
                  <c:v>-5.5782499999999957E-2</c:v>
                </c:pt>
                <c:pt idx="276">
                  <c:v>-5.8013799999999893E-2</c:v>
                </c:pt>
                <c:pt idx="277">
                  <c:v>-6.024509999999994E-2</c:v>
                </c:pt>
                <c:pt idx="278">
                  <c:v>-6.2476399999999876E-2</c:v>
                </c:pt>
                <c:pt idx="279">
                  <c:v>-6.4707699999999924E-2</c:v>
                </c:pt>
                <c:pt idx="280">
                  <c:v>-6.6938999999999971E-2</c:v>
                </c:pt>
                <c:pt idx="281">
                  <c:v>-6.9170300000000018E-2</c:v>
                </c:pt>
                <c:pt idx="282">
                  <c:v>-7.1401599999999954E-2</c:v>
                </c:pt>
                <c:pt idx="283">
                  <c:v>-7.3632900000000001E-2</c:v>
                </c:pt>
                <c:pt idx="284">
                  <c:v>-7.5864199999999937E-2</c:v>
                </c:pt>
                <c:pt idx="285">
                  <c:v>-7.8095499999999984E-2</c:v>
                </c:pt>
                <c:pt idx="286">
                  <c:v>-8.032679999999992E-2</c:v>
                </c:pt>
                <c:pt idx="287">
                  <c:v>-8.2558099999999968E-2</c:v>
                </c:pt>
                <c:pt idx="288">
                  <c:v>-8.4789399999999904E-2</c:v>
                </c:pt>
                <c:pt idx="289">
                  <c:v>-8.7020699999999951E-2</c:v>
                </c:pt>
                <c:pt idx="290">
                  <c:v>-8.9251999999999998E-2</c:v>
                </c:pt>
                <c:pt idx="291">
                  <c:v>-9.1483300000000045E-2</c:v>
                </c:pt>
                <c:pt idx="292">
                  <c:v>-9.3714599999999981E-2</c:v>
                </c:pt>
                <c:pt idx="293">
                  <c:v>-9.5945900000000028E-2</c:v>
                </c:pt>
                <c:pt idx="294">
                  <c:v>-9.8177199999999964E-2</c:v>
                </c:pt>
                <c:pt idx="295">
                  <c:v>-0.10040850000000001</c:v>
                </c:pt>
                <c:pt idx="296">
                  <c:v>-0.10263979999999995</c:v>
                </c:pt>
                <c:pt idx="297">
                  <c:v>-0.10487109999999999</c:v>
                </c:pt>
                <c:pt idx="298">
                  <c:v>-0.10710239999999993</c:v>
                </c:pt>
                <c:pt idx="299">
                  <c:v>-0.10933369999999998</c:v>
                </c:pt>
                <c:pt idx="300">
                  <c:v>-0.11156499999999991</c:v>
                </c:pt>
                <c:pt idx="301">
                  <c:v>-0.11379629999999996</c:v>
                </c:pt>
                <c:pt idx="302">
                  <c:v>-0.11602760000000001</c:v>
                </c:pt>
                <c:pt idx="303">
                  <c:v>-0.11825889999999994</c:v>
                </c:pt>
                <c:pt idx="304">
                  <c:v>-0.12049019999999999</c:v>
                </c:pt>
                <c:pt idx="305">
                  <c:v>-0.12272149999999993</c:v>
                </c:pt>
                <c:pt idx="306">
                  <c:v>-0.12495279999999998</c:v>
                </c:pt>
                <c:pt idx="307">
                  <c:v>-0.12718409999999991</c:v>
                </c:pt>
                <c:pt idx="308">
                  <c:v>-0.12941539999999996</c:v>
                </c:pt>
                <c:pt idx="309">
                  <c:v>-0.13164669999999989</c:v>
                </c:pt>
                <c:pt idx="310">
                  <c:v>-0.13387799999999994</c:v>
                </c:pt>
                <c:pt idx="311">
                  <c:v>-0.13610929999999999</c:v>
                </c:pt>
                <c:pt idx="312">
                  <c:v>-0.13834060000000004</c:v>
                </c:pt>
                <c:pt idx="313">
                  <c:v>-0.14057189999999997</c:v>
                </c:pt>
                <c:pt idx="314">
                  <c:v>-0.14280320000000002</c:v>
                </c:pt>
                <c:pt idx="315">
                  <c:v>-0.14503449999999996</c:v>
                </c:pt>
                <c:pt idx="316">
                  <c:v>-0.1472658</c:v>
                </c:pt>
                <c:pt idx="317">
                  <c:v>-0.14949709999999994</c:v>
                </c:pt>
                <c:pt idx="318">
                  <c:v>-0.15172839999999999</c:v>
                </c:pt>
                <c:pt idx="319">
                  <c:v>-0.15395969999999992</c:v>
                </c:pt>
                <c:pt idx="320">
                  <c:v>-0.15619099999999997</c:v>
                </c:pt>
                <c:pt idx="321">
                  <c:v>-0.15842230000000002</c:v>
                </c:pt>
                <c:pt idx="322">
                  <c:v>-0.16065360000000006</c:v>
                </c:pt>
                <c:pt idx="323">
                  <c:v>-0.1628849</c:v>
                </c:pt>
                <c:pt idx="324">
                  <c:v>-0.16511620000000005</c:v>
                </c:pt>
                <c:pt idx="325">
                  <c:v>-0.16734749999999998</c:v>
                </c:pt>
                <c:pt idx="326">
                  <c:v>-0.16957879999999992</c:v>
                </c:pt>
                <c:pt idx="327">
                  <c:v>-0.17181009999999997</c:v>
                </c:pt>
                <c:pt idx="328">
                  <c:v>-0.1740413999999999</c:v>
                </c:pt>
                <c:pt idx="329">
                  <c:v>-0.17627269999999995</c:v>
                </c:pt>
                <c:pt idx="330">
                  <c:v>-0.17850399999999988</c:v>
                </c:pt>
                <c:pt idx="331">
                  <c:v>-0.18073529999999993</c:v>
                </c:pt>
                <c:pt idx="332">
                  <c:v>-0.18296659999999998</c:v>
                </c:pt>
                <c:pt idx="333">
                  <c:v>-0.18519790000000003</c:v>
                </c:pt>
                <c:pt idx="334">
                  <c:v>-0.18742919999999996</c:v>
                </c:pt>
                <c:pt idx="335">
                  <c:v>-0.18966050000000001</c:v>
                </c:pt>
                <c:pt idx="336">
                  <c:v>-0.19189179999999995</c:v>
                </c:pt>
                <c:pt idx="337">
                  <c:v>-0.19412309999999999</c:v>
                </c:pt>
                <c:pt idx="338">
                  <c:v>-0.19635439999999993</c:v>
                </c:pt>
                <c:pt idx="339">
                  <c:v>-0.19858569999999998</c:v>
                </c:pt>
                <c:pt idx="340">
                  <c:v>-0.20081699999999991</c:v>
                </c:pt>
                <c:pt idx="341">
                  <c:v>-0.20304829999999996</c:v>
                </c:pt>
                <c:pt idx="342">
                  <c:v>-0.20527960000000001</c:v>
                </c:pt>
                <c:pt idx="343">
                  <c:v>-0.20751090000000005</c:v>
                </c:pt>
                <c:pt idx="344">
                  <c:v>-0.20974219999999999</c:v>
                </c:pt>
                <c:pt idx="345">
                  <c:v>-0.21197350000000004</c:v>
                </c:pt>
                <c:pt idx="346">
                  <c:v>-0.21420479999999997</c:v>
                </c:pt>
                <c:pt idx="347">
                  <c:v>-0.21643610000000002</c:v>
                </c:pt>
                <c:pt idx="348">
                  <c:v>-0.21866739999999996</c:v>
                </c:pt>
                <c:pt idx="349">
                  <c:v>-0.2208987</c:v>
                </c:pt>
                <c:pt idx="350">
                  <c:v>-0.22312999999999994</c:v>
                </c:pt>
                <c:pt idx="351">
                  <c:v>-0.22536129999999988</c:v>
                </c:pt>
                <c:pt idx="352">
                  <c:v>-0.22759259999999992</c:v>
                </c:pt>
                <c:pt idx="353">
                  <c:v>-0.22982389999999997</c:v>
                </c:pt>
                <c:pt idx="354">
                  <c:v>-0.23205520000000002</c:v>
                </c:pt>
                <c:pt idx="355">
                  <c:v>-0.23428649999999995</c:v>
                </c:pt>
                <c:pt idx="356">
                  <c:v>-0.2365178</c:v>
                </c:pt>
                <c:pt idx="357">
                  <c:v>-0.23874909999999994</c:v>
                </c:pt>
                <c:pt idx="358">
                  <c:v>-0.24098039999999998</c:v>
                </c:pt>
                <c:pt idx="359">
                  <c:v>-0.24321169999999992</c:v>
                </c:pt>
                <c:pt idx="360">
                  <c:v>-0.24544299999999997</c:v>
                </c:pt>
                <c:pt idx="361">
                  <c:v>-0.2476742999999999</c:v>
                </c:pt>
                <c:pt idx="362">
                  <c:v>-0.24990559999999995</c:v>
                </c:pt>
                <c:pt idx="363">
                  <c:v>-0.2521369</c:v>
                </c:pt>
                <c:pt idx="364">
                  <c:v>-0.25436820000000004</c:v>
                </c:pt>
                <c:pt idx="365">
                  <c:v>-0.25659949999999998</c:v>
                </c:pt>
                <c:pt idx="366">
                  <c:v>-0.25883080000000003</c:v>
                </c:pt>
                <c:pt idx="367">
                  <c:v>-0.26106209999999996</c:v>
                </c:pt>
                <c:pt idx="368">
                  <c:v>-0.26329340000000001</c:v>
                </c:pt>
                <c:pt idx="369">
                  <c:v>-0.26552469999999995</c:v>
                </c:pt>
                <c:pt idx="370">
                  <c:v>-0.26775599999999999</c:v>
                </c:pt>
                <c:pt idx="371">
                  <c:v>-0.26998729999999993</c:v>
                </c:pt>
                <c:pt idx="372">
                  <c:v>-0.27221859999999998</c:v>
                </c:pt>
                <c:pt idx="373">
                  <c:v>-0.27444989999999991</c:v>
                </c:pt>
                <c:pt idx="374">
                  <c:v>-0.27668119999999996</c:v>
                </c:pt>
                <c:pt idx="375">
                  <c:v>-0.27891250000000001</c:v>
                </c:pt>
                <c:pt idx="376">
                  <c:v>-0.28114379999999994</c:v>
                </c:pt>
                <c:pt idx="377">
                  <c:v>-0.28337509999999999</c:v>
                </c:pt>
                <c:pt idx="378">
                  <c:v>-0.28560639999999993</c:v>
                </c:pt>
                <c:pt idx="379">
                  <c:v>-0.28783769999999997</c:v>
                </c:pt>
                <c:pt idx="380">
                  <c:v>-0.29006899999999991</c:v>
                </c:pt>
                <c:pt idx="381">
                  <c:v>-0.29230029999999996</c:v>
                </c:pt>
                <c:pt idx="382">
                  <c:v>-0.29453159999999989</c:v>
                </c:pt>
                <c:pt idx="383">
                  <c:v>-0.29676289999999994</c:v>
                </c:pt>
                <c:pt idx="384">
                  <c:v>-0.29899419999999999</c:v>
                </c:pt>
                <c:pt idx="385">
                  <c:v>-0.30122550000000003</c:v>
                </c:pt>
                <c:pt idx="386">
                  <c:v>-0.30345679999999997</c:v>
                </c:pt>
                <c:pt idx="387">
                  <c:v>-0.30568810000000002</c:v>
                </c:pt>
                <c:pt idx="388">
                  <c:v>-0.30791939999999995</c:v>
                </c:pt>
                <c:pt idx="389">
                  <c:v>-0.3101507</c:v>
                </c:pt>
                <c:pt idx="390">
                  <c:v>-0.31238199999999994</c:v>
                </c:pt>
                <c:pt idx="391">
                  <c:v>-0.31461329999999998</c:v>
                </c:pt>
                <c:pt idx="392">
                  <c:v>-0.31684459999999992</c:v>
                </c:pt>
                <c:pt idx="393">
                  <c:v>-0.31907589999999997</c:v>
                </c:pt>
                <c:pt idx="394">
                  <c:v>-0.3213071999999999</c:v>
                </c:pt>
                <c:pt idx="395">
                  <c:v>-0.32353849999999995</c:v>
                </c:pt>
                <c:pt idx="396">
                  <c:v>-0.3257698</c:v>
                </c:pt>
                <c:pt idx="397">
                  <c:v>-0.32800110000000005</c:v>
                </c:pt>
                <c:pt idx="398">
                  <c:v>-0.33023239999999998</c:v>
                </c:pt>
                <c:pt idx="399">
                  <c:v>-0.33246370000000003</c:v>
                </c:pt>
                <c:pt idx="400">
                  <c:v>-0.33469499999999996</c:v>
                </c:pt>
              </c:numCache>
            </c:numRef>
          </c:yVal>
          <c:smooth val="1"/>
          <c:extLst>
            <c:ext xmlns:c16="http://schemas.microsoft.com/office/drawing/2014/chart" uri="{C3380CC4-5D6E-409C-BE32-E72D297353CC}">
              <c16:uniqueId val="{00000001-D679-4808-A8E4-2C1B545BD6A2}"/>
            </c:ext>
          </c:extLst>
        </c:ser>
        <c:ser>
          <c:idx val="2"/>
          <c:order val="2"/>
          <c:spPr>
            <a:ln w="19050" cap="rnd">
              <a:solidFill>
                <a:srgbClr val="7030A0"/>
              </a:solidFill>
              <a:round/>
            </a:ln>
            <a:effectLst/>
          </c:spPr>
          <c:marker>
            <c:symbol val="none"/>
          </c:marker>
          <c:xVal>
            <c:numRef>
              <c:f>Sheet4!$A$2:$A$402</c:f>
              <c:numCache>
                <c:formatCode>General</c:formatCode>
                <c:ptCount val="4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pt idx="181">
                  <c:v>1.81</c:v>
                </c:pt>
                <c:pt idx="182">
                  <c:v>1.82</c:v>
                </c:pt>
                <c:pt idx="183">
                  <c:v>1.83</c:v>
                </c:pt>
                <c:pt idx="184">
                  <c:v>1.84</c:v>
                </c:pt>
                <c:pt idx="185">
                  <c:v>1.85</c:v>
                </c:pt>
                <c:pt idx="186">
                  <c:v>1.86</c:v>
                </c:pt>
                <c:pt idx="187">
                  <c:v>1.87</c:v>
                </c:pt>
                <c:pt idx="188">
                  <c:v>1.88</c:v>
                </c:pt>
                <c:pt idx="189">
                  <c:v>1.89</c:v>
                </c:pt>
                <c:pt idx="190">
                  <c:v>1.9</c:v>
                </c:pt>
                <c:pt idx="191">
                  <c:v>1.91</c:v>
                </c:pt>
                <c:pt idx="192">
                  <c:v>1.92</c:v>
                </c:pt>
                <c:pt idx="193">
                  <c:v>1.93</c:v>
                </c:pt>
                <c:pt idx="194">
                  <c:v>1.94</c:v>
                </c:pt>
                <c:pt idx="195">
                  <c:v>1.95</c:v>
                </c:pt>
                <c:pt idx="196">
                  <c:v>1.96</c:v>
                </c:pt>
                <c:pt idx="197">
                  <c:v>1.97</c:v>
                </c:pt>
                <c:pt idx="198">
                  <c:v>1.98</c:v>
                </c:pt>
                <c:pt idx="199">
                  <c:v>1.99</c:v>
                </c:pt>
                <c:pt idx="200">
                  <c:v>2</c:v>
                </c:pt>
                <c:pt idx="201">
                  <c:v>2.0099999999999998</c:v>
                </c:pt>
                <c:pt idx="202">
                  <c:v>2.02</c:v>
                </c:pt>
                <c:pt idx="203">
                  <c:v>2.0299999999999998</c:v>
                </c:pt>
                <c:pt idx="204">
                  <c:v>2.04</c:v>
                </c:pt>
                <c:pt idx="205">
                  <c:v>2.0499999999999998</c:v>
                </c:pt>
                <c:pt idx="206">
                  <c:v>2.06</c:v>
                </c:pt>
                <c:pt idx="207">
                  <c:v>2.0699999999999998</c:v>
                </c:pt>
                <c:pt idx="208">
                  <c:v>2.08</c:v>
                </c:pt>
                <c:pt idx="209">
                  <c:v>2.09</c:v>
                </c:pt>
                <c:pt idx="210">
                  <c:v>2.1</c:v>
                </c:pt>
                <c:pt idx="211">
                  <c:v>2.11</c:v>
                </c:pt>
                <c:pt idx="212">
                  <c:v>2.12</c:v>
                </c:pt>
                <c:pt idx="213">
                  <c:v>2.13</c:v>
                </c:pt>
                <c:pt idx="214">
                  <c:v>2.14</c:v>
                </c:pt>
                <c:pt idx="215">
                  <c:v>2.15</c:v>
                </c:pt>
                <c:pt idx="216">
                  <c:v>2.16</c:v>
                </c:pt>
                <c:pt idx="217">
                  <c:v>2.17</c:v>
                </c:pt>
                <c:pt idx="218">
                  <c:v>2.1800000000000002</c:v>
                </c:pt>
                <c:pt idx="219">
                  <c:v>2.19</c:v>
                </c:pt>
                <c:pt idx="220">
                  <c:v>2.2000000000000002</c:v>
                </c:pt>
                <c:pt idx="221">
                  <c:v>2.21</c:v>
                </c:pt>
                <c:pt idx="222">
                  <c:v>2.2200000000000002</c:v>
                </c:pt>
                <c:pt idx="223">
                  <c:v>2.23</c:v>
                </c:pt>
                <c:pt idx="224">
                  <c:v>2.2400000000000002</c:v>
                </c:pt>
                <c:pt idx="225">
                  <c:v>2.25</c:v>
                </c:pt>
                <c:pt idx="226">
                  <c:v>2.2599999999999998</c:v>
                </c:pt>
                <c:pt idx="227">
                  <c:v>2.27</c:v>
                </c:pt>
                <c:pt idx="228">
                  <c:v>2.2799999999999998</c:v>
                </c:pt>
                <c:pt idx="229">
                  <c:v>2.29</c:v>
                </c:pt>
                <c:pt idx="230">
                  <c:v>2.2999999999999998</c:v>
                </c:pt>
                <c:pt idx="231">
                  <c:v>2.31</c:v>
                </c:pt>
                <c:pt idx="232">
                  <c:v>2.3199999999999998</c:v>
                </c:pt>
                <c:pt idx="233">
                  <c:v>2.33</c:v>
                </c:pt>
                <c:pt idx="234">
                  <c:v>2.34</c:v>
                </c:pt>
                <c:pt idx="235">
                  <c:v>2.35</c:v>
                </c:pt>
                <c:pt idx="236">
                  <c:v>2.36</c:v>
                </c:pt>
                <c:pt idx="237">
                  <c:v>2.37</c:v>
                </c:pt>
                <c:pt idx="238">
                  <c:v>2.38</c:v>
                </c:pt>
                <c:pt idx="239">
                  <c:v>2.39</c:v>
                </c:pt>
                <c:pt idx="240">
                  <c:v>2.4</c:v>
                </c:pt>
                <c:pt idx="241">
                  <c:v>2.41</c:v>
                </c:pt>
                <c:pt idx="242">
                  <c:v>2.42</c:v>
                </c:pt>
                <c:pt idx="243">
                  <c:v>2.4300000000000002</c:v>
                </c:pt>
                <c:pt idx="244">
                  <c:v>2.44</c:v>
                </c:pt>
                <c:pt idx="245">
                  <c:v>2.4500000000000002</c:v>
                </c:pt>
                <c:pt idx="246">
                  <c:v>2.46</c:v>
                </c:pt>
                <c:pt idx="247">
                  <c:v>2.4700000000000002</c:v>
                </c:pt>
                <c:pt idx="248">
                  <c:v>2.48</c:v>
                </c:pt>
                <c:pt idx="249">
                  <c:v>2.4900000000000002</c:v>
                </c:pt>
                <c:pt idx="250">
                  <c:v>2.5</c:v>
                </c:pt>
                <c:pt idx="251">
                  <c:v>2.5099999999999998</c:v>
                </c:pt>
                <c:pt idx="252">
                  <c:v>2.52</c:v>
                </c:pt>
                <c:pt idx="253">
                  <c:v>2.5299999999999998</c:v>
                </c:pt>
                <c:pt idx="254">
                  <c:v>2.54</c:v>
                </c:pt>
                <c:pt idx="255">
                  <c:v>2.5499999999999998</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c:v>
                </c:pt>
                <c:pt idx="323">
                  <c:v>3.23</c:v>
                </c:pt>
                <c:pt idx="324">
                  <c:v>3.24</c:v>
                </c:pt>
                <c:pt idx="325">
                  <c:v>3.25</c:v>
                </c:pt>
                <c:pt idx="326">
                  <c:v>3.26</c:v>
                </c:pt>
                <c:pt idx="327">
                  <c:v>3.27</c:v>
                </c:pt>
                <c:pt idx="328">
                  <c:v>3.28</c:v>
                </c:pt>
                <c:pt idx="329">
                  <c:v>3.29</c:v>
                </c:pt>
                <c:pt idx="330">
                  <c:v>3.3</c:v>
                </c:pt>
                <c:pt idx="331">
                  <c:v>3.31</c:v>
                </c:pt>
                <c:pt idx="332">
                  <c:v>3.32</c:v>
                </c:pt>
                <c:pt idx="333">
                  <c:v>3.33</c:v>
                </c:pt>
                <c:pt idx="334">
                  <c:v>3.34</c:v>
                </c:pt>
                <c:pt idx="335">
                  <c:v>3.35</c:v>
                </c:pt>
                <c:pt idx="336">
                  <c:v>3.36</c:v>
                </c:pt>
                <c:pt idx="337">
                  <c:v>3.37</c:v>
                </c:pt>
                <c:pt idx="338">
                  <c:v>3.38</c:v>
                </c:pt>
                <c:pt idx="339">
                  <c:v>3.39</c:v>
                </c:pt>
                <c:pt idx="340">
                  <c:v>3.4</c:v>
                </c:pt>
                <c:pt idx="341">
                  <c:v>3.41</c:v>
                </c:pt>
                <c:pt idx="342">
                  <c:v>3.42</c:v>
                </c:pt>
                <c:pt idx="343">
                  <c:v>3.43</c:v>
                </c:pt>
                <c:pt idx="344">
                  <c:v>3.44</c:v>
                </c:pt>
                <c:pt idx="345">
                  <c:v>3.45</c:v>
                </c:pt>
                <c:pt idx="346">
                  <c:v>3.46</c:v>
                </c:pt>
                <c:pt idx="347">
                  <c:v>3.47</c:v>
                </c:pt>
                <c:pt idx="348">
                  <c:v>3.48</c:v>
                </c:pt>
                <c:pt idx="349">
                  <c:v>3.49</c:v>
                </c:pt>
                <c:pt idx="350">
                  <c:v>3.5</c:v>
                </c:pt>
                <c:pt idx="351">
                  <c:v>3.51</c:v>
                </c:pt>
                <c:pt idx="352">
                  <c:v>3.52</c:v>
                </c:pt>
                <c:pt idx="353">
                  <c:v>3.53</c:v>
                </c:pt>
                <c:pt idx="354">
                  <c:v>3.54</c:v>
                </c:pt>
                <c:pt idx="355">
                  <c:v>3.55</c:v>
                </c:pt>
                <c:pt idx="356">
                  <c:v>3.56</c:v>
                </c:pt>
                <c:pt idx="357">
                  <c:v>3.57</c:v>
                </c:pt>
                <c:pt idx="358">
                  <c:v>3.58</c:v>
                </c:pt>
                <c:pt idx="359">
                  <c:v>3.59</c:v>
                </c:pt>
                <c:pt idx="360">
                  <c:v>3.6</c:v>
                </c:pt>
                <c:pt idx="361">
                  <c:v>3.61</c:v>
                </c:pt>
                <c:pt idx="362">
                  <c:v>3.62</c:v>
                </c:pt>
                <c:pt idx="363">
                  <c:v>3.63</c:v>
                </c:pt>
                <c:pt idx="364">
                  <c:v>3.64</c:v>
                </c:pt>
                <c:pt idx="365">
                  <c:v>3.65</c:v>
                </c:pt>
                <c:pt idx="366">
                  <c:v>3.66</c:v>
                </c:pt>
                <c:pt idx="367">
                  <c:v>3.67</c:v>
                </c:pt>
                <c:pt idx="368">
                  <c:v>3.68</c:v>
                </c:pt>
                <c:pt idx="369">
                  <c:v>3.69</c:v>
                </c:pt>
                <c:pt idx="370">
                  <c:v>3.7</c:v>
                </c:pt>
                <c:pt idx="371">
                  <c:v>3.71</c:v>
                </c:pt>
                <c:pt idx="372">
                  <c:v>3.72</c:v>
                </c:pt>
                <c:pt idx="373">
                  <c:v>3.73</c:v>
                </c:pt>
                <c:pt idx="374">
                  <c:v>3.74</c:v>
                </c:pt>
                <c:pt idx="375">
                  <c:v>3.75</c:v>
                </c:pt>
                <c:pt idx="376">
                  <c:v>3.76</c:v>
                </c:pt>
                <c:pt idx="377">
                  <c:v>3.77</c:v>
                </c:pt>
                <c:pt idx="378">
                  <c:v>3.78</c:v>
                </c:pt>
                <c:pt idx="379">
                  <c:v>3.79</c:v>
                </c:pt>
                <c:pt idx="380">
                  <c:v>3.8</c:v>
                </c:pt>
                <c:pt idx="381">
                  <c:v>3.81</c:v>
                </c:pt>
                <c:pt idx="382">
                  <c:v>3.82</c:v>
                </c:pt>
                <c:pt idx="383">
                  <c:v>3.83</c:v>
                </c:pt>
                <c:pt idx="384">
                  <c:v>3.84</c:v>
                </c:pt>
                <c:pt idx="385">
                  <c:v>3.85</c:v>
                </c:pt>
                <c:pt idx="386">
                  <c:v>3.86</c:v>
                </c:pt>
                <c:pt idx="387">
                  <c:v>3.87</c:v>
                </c:pt>
                <c:pt idx="388">
                  <c:v>3.88</c:v>
                </c:pt>
                <c:pt idx="389">
                  <c:v>3.89</c:v>
                </c:pt>
                <c:pt idx="390">
                  <c:v>3.9</c:v>
                </c:pt>
                <c:pt idx="391">
                  <c:v>3.91</c:v>
                </c:pt>
                <c:pt idx="392">
                  <c:v>3.92</c:v>
                </c:pt>
                <c:pt idx="393">
                  <c:v>3.93</c:v>
                </c:pt>
                <c:pt idx="394">
                  <c:v>3.94</c:v>
                </c:pt>
                <c:pt idx="395">
                  <c:v>3.95</c:v>
                </c:pt>
                <c:pt idx="396">
                  <c:v>3.96</c:v>
                </c:pt>
                <c:pt idx="397">
                  <c:v>3.97</c:v>
                </c:pt>
                <c:pt idx="398">
                  <c:v>3.98</c:v>
                </c:pt>
                <c:pt idx="399">
                  <c:v>3.99</c:v>
                </c:pt>
                <c:pt idx="400">
                  <c:v>4</c:v>
                </c:pt>
              </c:numCache>
            </c:numRef>
          </c:xVal>
          <c:yVal>
            <c:numRef>
              <c:f>Sheet4!$D$2:$D$402</c:f>
              <c:numCache>
                <c:formatCode>General</c:formatCode>
                <c:ptCount val="401"/>
                <c:pt idx="0">
                  <c:v>0.71917799999999998</c:v>
                </c:pt>
                <c:pt idx="1">
                  <c:v>0.71480247119999996</c:v>
                </c:pt>
                <c:pt idx="2">
                  <c:v>0.71044128480000002</c:v>
                </c:pt>
                <c:pt idx="3">
                  <c:v>0.70609444079999995</c:v>
                </c:pt>
                <c:pt idx="4">
                  <c:v>0.70176193919999996</c:v>
                </c:pt>
                <c:pt idx="5">
                  <c:v>0.69744377999999996</c:v>
                </c:pt>
                <c:pt idx="6">
                  <c:v>0.69313996319999993</c:v>
                </c:pt>
                <c:pt idx="7">
                  <c:v>0.68885048879999999</c:v>
                </c:pt>
                <c:pt idx="8">
                  <c:v>0.68457535680000003</c:v>
                </c:pt>
                <c:pt idx="9">
                  <c:v>0.68031456719999994</c:v>
                </c:pt>
                <c:pt idx="10">
                  <c:v>0.67606811999999994</c:v>
                </c:pt>
                <c:pt idx="11">
                  <c:v>0.67183601520000003</c:v>
                </c:pt>
                <c:pt idx="12">
                  <c:v>0.66761825279999998</c:v>
                </c:pt>
                <c:pt idx="13">
                  <c:v>0.66341483280000002</c:v>
                </c:pt>
                <c:pt idx="14">
                  <c:v>0.65922575519999993</c:v>
                </c:pt>
                <c:pt idx="15">
                  <c:v>0.65505101999999993</c:v>
                </c:pt>
                <c:pt idx="16">
                  <c:v>0.65089062720000002</c:v>
                </c:pt>
                <c:pt idx="17">
                  <c:v>0.64674457679999997</c:v>
                </c:pt>
                <c:pt idx="18">
                  <c:v>0.64261286880000001</c:v>
                </c:pt>
                <c:pt idx="19">
                  <c:v>0.63849550319999993</c:v>
                </c:pt>
                <c:pt idx="20">
                  <c:v>0.63439248000000004</c:v>
                </c:pt>
                <c:pt idx="21">
                  <c:v>0.63030379920000001</c:v>
                </c:pt>
                <c:pt idx="22">
                  <c:v>0.62622946079999997</c:v>
                </c:pt>
                <c:pt idx="23">
                  <c:v>0.62216946480000002</c:v>
                </c:pt>
                <c:pt idx="24">
                  <c:v>0.61812381120000004</c:v>
                </c:pt>
                <c:pt idx="25">
                  <c:v>0.61409249999999993</c:v>
                </c:pt>
                <c:pt idx="26">
                  <c:v>0.61007553120000002</c:v>
                </c:pt>
                <c:pt idx="27">
                  <c:v>0.60607290479999998</c:v>
                </c:pt>
                <c:pt idx="28">
                  <c:v>0.60208462079999991</c:v>
                </c:pt>
                <c:pt idx="29">
                  <c:v>0.59811067919999994</c:v>
                </c:pt>
                <c:pt idx="30">
                  <c:v>0.59415108000000005</c:v>
                </c:pt>
                <c:pt idx="31">
                  <c:v>0.59020582320000003</c:v>
                </c:pt>
                <c:pt idx="32">
                  <c:v>0.58627490879999999</c:v>
                </c:pt>
                <c:pt idx="33">
                  <c:v>0.58235833680000004</c:v>
                </c:pt>
                <c:pt idx="34">
                  <c:v>0.57845610719999996</c:v>
                </c:pt>
                <c:pt idx="35">
                  <c:v>0.57456821999999996</c:v>
                </c:pt>
                <c:pt idx="36">
                  <c:v>0.57069467519999995</c:v>
                </c:pt>
                <c:pt idx="37">
                  <c:v>0.56683547280000002</c:v>
                </c:pt>
                <c:pt idx="38">
                  <c:v>0.56299061279999996</c:v>
                </c:pt>
                <c:pt idx="39">
                  <c:v>0.55916009519999998</c:v>
                </c:pt>
                <c:pt idx="40">
                  <c:v>0.55534391999999999</c:v>
                </c:pt>
                <c:pt idx="41">
                  <c:v>0.55154208719999998</c:v>
                </c:pt>
                <c:pt idx="42">
                  <c:v>0.54775459679999994</c:v>
                </c:pt>
                <c:pt idx="43">
                  <c:v>0.54398144879999999</c:v>
                </c:pt>
                <c:pt idx="44">
                  <c:v>0.54022264319999991</c:v>
                </c:pt>
                <c:pt idx="45">
                  <c:v>0.53647818000000003</c:v>
                </c:pt>
                <c:pt idx="46">
                  <c:v>0.53274805920000001</c:v>
                </c:pt>
                <c:pt idx="47">
                  <c:v>0.52903228079999998</c:v>
                </c:pt>
                <c:pt idx="48">
                  <c:v>0.52533084480000003</c:v>
                </c:pt>
                <c:pt idx="49">
                  <c:v>0.52164375120000006</c:v>
                </c:pt>
                <c:pt idx="50">
                  <c:v>0.51797099999999996</c:v>
                </c:pt>
                <c:pt idx="51">
                  <c:v>0.51431259119999995</c:v>
                </c:pt>
                <c:pt idx="52">
                  <c:v>0.51066852480000002</c:v>
                </c:pt>
                <c:pt idx="53">
                  <c:v>0.50703880079999997</c:v>
                </c:pt>
                <c:pt idx="54">
                  <c:v>0.5034234192</c:v>
                </c:pt>
                <c:pt idx="55">
                  <c:v>0.49982237999999996</c:v>
                </c:pt>
                <c:pt idx="56">
                  <c:v>0.4962356832</c:v>
                </c:pt>
                <c:pt idx="57">
                  <c:v>0.49266332879999997</c:v>
                </c:pt>
                <c:pt idx="58">
                  <c:v>0.48910531680000002</c:v>
                </c:pt>
                <c:pt idx="59">
                  <c:v>0.48556164720000006</c:v>
                </c:pt>
                <c:pt idx="60">
                  <c:v>0.48203232000000001</c:v>
                </c:pt>
                <c:pt idx="61">
                  <c:v>0.4785173352</c:v>
                </c:pt>
                <c:pt idx="62">
                  <c:v>0.47501669279999997</c:v>
                </c:pt>
                <c:pt idx="63">
                  <c:v>0.47153039279999998</c:v>
                </c:pt>
                <c:pt idx="64">
                  <c:v>0.46805843520000001</c:v>
                </c:pt>
                <c:pt idx="65">
                  <c:v>0.46460081999999997</c:v>
                </c:pt>
                <c:pt idx="66">
                  <c:v>0.46115754719999996</c:v>
                </c:pt>
                <c:pt idx="67">
                  <c:v>0.45772861679999993</c:v>
                </c:pt>
                <c:pt idx="68">
                  <c:v>0.45431402879999999</c:v>
                </c:pt>
                <c:pt idx="69">
                  <c:v>0.45091378320000003</c:v>
                </c:pt>
                <c:pt idx="70">
                  <c:v>0.44752787999999999</c:v>
                </c:pt>
                <c:pt idx="71">
                  <c:v>0.44415631919999998</c:v>
                </c:pt>
                <c:pt idx="72">
                  <c:v>0.44079910080000001</c:v>
                </c:pt>
                <c:pt idx="73">
                  <c:v>0.43745622480000002</c:v>
                </c:pt>
                <c:pt idx="74">
                  <c:v>0.4341276912</c:v>
                </c:pt>
                <c:pt idx="75">
                  <c:v>0.43081349999999996</c:v>
                </c:pt>
                <c:pt idx="76">
                  <c:v>0.42751365119999996</c:v>
                </c:pt>
                <c:pt idx="77">
                  <c:v>0.42422814479999998</c:v>
                </c:pt>
                <c:pt idx="78">
                  <c:v>0.42095698079999999</c:v>
                </c:pt>
                <c:pt idx="79">
                  <c:v>0.41770015919999998</c:v>
                </c:pt>
                <c:pt idx="80">
                  <c:v>0.41445767999999994</c:v>
                </c:pt>
                <c:pt idx="81">
                  <c:v>0.41122954319999999</c:v>
                </c:pt>
                <c:pt idx="82">
                  <c:v>0.40801574880000002</c:v>
                </c:pt>
                <c:pt idx="83">
                  <c:v>0.40481629679999998</c:v>
                </c:pt>
                <c:pt idx="84">
                  <c:v>0.40163118719999996</c:v>
                </c:pt>
                <c:pt idx="85">
                  <c:v>0.39846042000000004</c:v>
                </c:pt>
                <c:pt idx="86">
                  <c:v>0.39530399520000004</c:v>
                </c:pt>
                <c:pt idx="87">
                  <c:v>0.39216191280000001</c:v>
                </c:pt>
                <c:pt idx="88">
                  <c:v>0.38903417279999997</c:v>
                </c:pt>
                <c:pt idx="89">
                  <c:v>0.38592077519999995</c:v>
                </c:pt>
                <c:pt idx="90">
                  <c:v>0.38282171999999998</c:v>
                </c:pt>
                <c:pt idx="91">
                  <c:v>0.37973700719999998</c:v>
                </c:pt>
                <c:pt idx="92">
                  <c:v>0.37666663679999995</c:v>
                </c:pt>
                <c:pt idx="93">
                  <c:v>0.37361060879999997</c:v>
                </c:pt>
                <c:pt idx="94">
                  <c:v>0.37056892320000001</c:v>
                </c:pt>
                <c:pt idx="95">
                  <c:v>0.36754158000000003</c:v>
                </c:pt>
                <c:pt idx="96">
                  <c:v>0.36452857919999998</c:v>
                </c:pt>
                <c:pt idx="97">
                  <c:v>0.36152992079999996</c:v>
                </c:pt>
                <c:pt idx="98">
                  <c:v>0.35854560480000003</c:v>
                </c:pt>
                <c:pt idx="99">
                  <c:v>0.35557563120000002</c:v>
                </c:pt>
                <c:pt idx="100">
                  <c:v>0.35261999999999999</c:v>
                </c:pt>
                <c:pt idx="101">
                  <c:v>0.34967871119999999</c:v>
                </c:pt>
                <c:pt idx="102">
                  <c:v>0.34675176479999997</c:v>
                </c:pt>
                <c:pt idx="103">
                  <c:v>0.34383916079999999</c:v>
                </c:pt>
                <c:pt idx="104">
                  <c:v>0.34094089919999998</c:v>
                </c:pt>
                <c:pt idx="105">
                  <c:v>0.33805697999999995</c:v>
                </c:pt>
                <c:pt idx="106">
                  <c:v>0.33518740319999996</c:v>
                </c:pt>
                <c:pt idx="107">
                  <c:v>0.33233216879999999</c:v>
                </c:pt>
                <c:pt idx="108">
                  <c:v>0.32949127679999995</c:v>
                </c:pt>
                <c:pt idx="109">
                  <c:v>0.32666472719999995</c:v>
                </c:pt>
                <c:pt idx="110">
                  <c:v>0.32385251999999992</c:v>
                </c:pt>
                <c:pt idx="111">
                  <c:v>0.32105465519999998</c:v>
                </c:pt>
                <c:pt idx="112">
                  <c:v>0.31827113279999997</c:v>
                </c:pt>
                <c:pt idx="113">
                  <c:v>0.31550195280000004</c:v>
                </c:pt>
                <c:pt idx="114">
                  <c:v>0.31274711519999998</c:v>
                </c:pt>
                <c:pt idx="115">
                  <c:v>0.31000662000000007</c:v>
                </c:pt>
                <c:pt idx="116">
                  <c:v>0.30728046720000002</c:v>
                </c:pt>
                <c:pt idx="117">
                  <c:v>0.3045686568</c:v>
                </c:pt>
                <c:pt idx="118">
                  <c:v>0.30187118880000008</c:v>
                </c:pt>
                <c:pt idx="119">
                  <c:v>0.29918806319999997</c:v>
                </c:pt>
                <c:pt idx="120">
                  <c:v>0.29651928000000005</c:v>
                </c:pt>
                <c:pt idx="121">
                  <c:v>0.29386483919999995</c:v>
                </c:pt>
                <c:pt idx="122">
                  <c:v>0.29122474079999999</c:v>
                </c:pt>
                <c:pt idx="123">
                  <c:v>0.28859898480000001</c:v>
                </c:pt>
                <c:pt idx="124">
                  <c:v>0.28598757119999996</c:v>
                </c:pt>
                <c:pt idx="125">
                  <c:v>0.28339049999999999</c:v>
                </c:pt>
                <c:pt idx="126">
                  <c:v>0.28080777119999994</c:v>
                </c:pt>
                <c:pt idx="127">
                  <c:v>0.27823938479999999</c:v>
                </c:pt>
                <c:pt idx="128">
                  <c:v>0.27568534080000001</c:v>
                </c:pt>
                <c:pt idx="129">
                  <c:v>0.27314563919999996</c:v>
                </c:pt>
                <c:pt idx="130">
                  <c:v>0.27062027999999999</c:v>
                </c:pt>
                <c:pt idx="131">
                  <c:v>0.26810926320000006</c:v>
                </c:pt>
                <c:pt idx="132">
                  <c:v>0.26561258879999994</c:v>
                </c:pt>
                <c:pt idx="133">
                  <c:v>0.26313025680000002</c:v>
                </c:pt>
                <c:pt idx="134">
                  <c:v>0.26066226719999991</c:v>
                </c:pt>
                <c:pt idx="135">
                  <c:v>0.25820861999999994</c:v>
                </c:pt>
                <c:pt idx="136">
                  <c:v>0.25576931520000001</c:v>
                </c:pt>
                <c:pt idx="137">
                  <c:v>0.25334435279999989</c:v>
                </c:pt>
                <c:pt idx="138">
                  <c:v>0.25093373280000003</c:v>
                </c:pt>
                <c:pt idx="139">
                  <c:v>0.24853745519999998</c:v>
                </c:pt>
                <c:pt idx="140">
                  <c:v>0.24615552000000002</c:v>
                </c:pt>
                <c:pt idx="141">
                  <c:v>0.24378792720000009</c:v>
                </c:pt>
                <c:pt idx="142">
                  <c:v>0.24143467679999997</c:v>
                </c:pt>
                <c:pt idx="143">
                  <c:v>0.23909576880000005</c:v>
                </c:pt>
                <c:pt idx="144">
                  <c:v>0.23677120320000006</c:v>
                </c:pt>
                <c:pt idx="145">
                  <c:v>0.23446097999999999</c:v>
                </c:pt>
                <c:pt idx="146">
                  <c:v>0.23216509920000006</c:v>
                </c:pt>
                <c:pt idx="147">
                  <c:v>0.22988356079999994</c:v>
                </c:pt>
                <c:pt idx="148">
                  <c:v>0.22761636480000003</c:v>
                </c:pt>
                <c:pt idx="149">
                  <c:v>0.22536351120000003</c:v>
                </c:pt>
                <c:pt idx="150">
                  <c:v>0.22312499999999996</c:v>
                </c:pt>
                <c:pt idx="151">
                  <c:v>0.22090083120000004</c:v>
                </c:pt>
                <c:pt idx="152">
                  <c:v>0.21869100479999992</c:v>
                </c:pt>
                <c:pt idx="153">
                  <c:v>0.21649552080000001</c:v>
                </c:pt>
                <c:pt idx="154">
                  <c:v>0.21431437920000007</c:v>
                </c:pt>
                <c:pt idx="155">
                  <c:v>0.21214758</c:v>
                </c:pt>
                <c:pt idx="156">
                  <c:v>0.20999512320000002</c:v>
                </c:pt>
                <c:pt idx="157">
                  <c:v>0.20785700880000002</c:v>
                </c:pt>
                <c:pt idx="158">
                  <c:v>0.20573323679999989</c:v>
                </c:pt>
                <c:pt idx="159">
                  <c:v>0.20362380719999995</c:v>
                </c:pt>
                <c:pt idx="160">
                  <c:v>0.20152871999999988</c:v>
                </c:pt>
                <c:pt idx="161">
                  <c:v>0.19944797519999991</c:v>
                </c:pt>
                <c:pt idx="162">
                  <c:v>0.19738157280000002</c:v>
                </c:pt>
                <c:pt idx="163">
                  <c:v>0.19532951279999999</c:v>
                </c:pt>
                <c:pt idx="164">
                  <c:v>0.19329179520000006</c:v>
                </c:pt>
                <c:pt idx="165">
                  <c:v>0.19126841999999999</c:v>
                </c:pt>
                <c:pt idx="166">
                  <c:v>0.18925938720000002</c:v>
                </c:pt>
                <c:pt idx="167">
                  <c:v>0.18726469680000002</c:v>
                </c:pt>
                <c:pt idx="168">
                  <c:v>0.1852843488</c:v>
                </c:pt>
                <c:pt idx="169">
                  <c:v>0.18331834319999996</c:v>
                </c:pt>
                <c:pt idx="170">
                  <c:v>0.18136668</c:v>
                </c:pt>
                <c:pt idx="171">
                  <c:v>0.17942935919999992</c:v>
                </c:pt>
                <c:pt idx="172">
                  <c:v>0.17750638080000003</c:v>
                </c:pt>
                <c:pt idx="173">
                  <c:v>0.17559774480000001</c:v>
                </c:pt>
                <c:pt idx="174">
                  <c:v>0.17370345119999997</c:v>
                </c:pt>
                <c:pt idx="175">
                  <c:v>0.17182350000000002</c:v>
                </c:pt>
                <c:pt idx="176">
                  <c:v>0.16995789119999993</c:v>
                </c:pt>
                <c:pt idx="177">
                  <c:v>0.16810662479999994</c:v>
                </c:pt>
                <c:pt idx="178">
                  <c:v>0.16626970079999992</c:v>
                </c:pt>
                <c:pt idx="179">
                  <c:v>0.16444711919999999</c:v>
                </c:pt>
                <c:pt idx="180">
                  <c:v>0.16263887999999993</c:v>
                </c:pt>
                <c:pt idx="181">
                  <c:v>0.16084498319999996</c:v>
                </c:pt>
                <c:pt idx="182">
                  <c:v>0.15906542879999996</c:v>
                </c:pt>
                <c:pt idx="183">
                  <c:v>0.15730021680000006</c:v>
                </c:pt>
                <c:pt idx="184">
                  <c:v>0.15554934719999991</c:v>
                </c:pt>
                <c:pt idx="185">
                  <c:v>0.15381282000000007</c:v>
                </c:pt>
                <c:pt idx="186">
                  <c:v>0.15209063519999988</c:v>
                </c:pt>
                <c:pt idx="187">
                  <c:v>0.1503827928</c:v>
                </c:pt>
                <c:pt idx="188">
                  <c:v>0.14868929279999998</c:v>
                </c:pt>
                <c:pt idx="189">
                  <c:v>0.14701013520000006</c:v>
                </c:pt>
                <c:pt idx="190">
                  <c:v>0.14534532</c:v>
                </c:pt>
                <c:pt idx="191">
                  <c:v>0.14369484720000003</c:v>
                </c:pt>
                <c:pt idx="192">
                  <c:v>0.14205871679999993</c:v>
                </c:pt>
                <c:pt idx="193">
                  <c:v>0.14043692880000003</c:v>
                </c:pt>
                <c:pt idx="194">
                  <c:v>0.13882948319999999</c:v>
                </c:pt>
                <c:pt idx="195">
                  <c:v>0.13723638000000005</c:v>
                </c:pt>
                <c:pt idx="196">
                  <c:v>0.13565761919999997</c:v>
                </c:pt>
                <c:pt idx="197">
                  <c:v>0.13409320079999998</c:v>
                </c:pt>
                <c:pt idx="198">
                  <c:v>0.13254312480000008</c:v>
                </c:pt>
                <c:pt idx="199">
                  <c:v>0.13100739119999993</c:v>
                </c:pt>
                <c:pt idx="200">
                  <c:v>0.12948599999999999</c:v>
                </c:pt>
                <c:pt idx="201">
                  <c:v>0.12797895119999991</c:v>
                </c:pt>
                <c:pt idx="202">
                  <c:v>0.12648624480000004</c:v>
                </c:pt>
                <c:pt idx="203">
                  <c:v>0.12500788080000003</c:v>
                </c:pt>
                <c:pt idx="204">
                  <c:v>0.12354385919999988</c:v>
                </c:pt>
                <c:pt idx="205">
                  <c:v>0.12209418000000005</c:v>
                </c:pt>
                <c:pt idx="206">
                  <c:v>0.12065884320000009</c:v>
                </c:pt>
                <c:pt idx="207">
                  <c:v>0.11923784879999999</c:v>
                </c:pt>
                <c:pt idx="208">
                  <c:v>0.11783119679999998</c:v>
                </c:pt>
                <c:pt idx="209">
                  <c:v>0.11643888720000006</c:v>
                </c:pt>
                <c:pt idx="210">
                  <c:v>0.11506092000000001</c:v>
                </c:pt>
                <c:pt idx="211">
                  <c:v>0.11369729520000005</c:v>
                </c:pt>
                <c:pt idx="212">
                  <c:v>0.11234801279999995</c:v>
                </c:pt>
                <c:pt idx="213">
                  <c:v>0.11101307279999995</c:v>
                </c:pt>
                <c:pt idx="214">
                  <c:v>0.10969247520000003</c:v>
                </c:pt>
                <c:pt idx="215">
                  <c:v>0.10838621999999998</c:v>
                </c:pt>
                <c:pt idx="216">
                  <c:v>0.10709430720000002</c:v>
                </c:pt>
                <c:pt idx="217">
                  <c:v>0.10581673679999992</c:v>
                </c:pt>
                <c:pt idx="218">
                  <c:v>0.10455350879999992</c:v>
                </c:pt>
                <c:pt idx="219">
                  <c:v>0.1033046232</c:v>
                </c:pt>
                <c:pt idx="220">
                  <c:v>0.10207007999999995</c:v>
                </c:pt>
                <c:pt idx="221">
                  <c:v>0.10084987919999999</c:v>
                </c:pt>
                <c:pt idx="222">
                  <c:v>9.964402080000001E-2</c:v>
                </c:pt>
                <c:pt idx="223">
                  <c:v>9.8452504799999896E-2</c:v>
                </c:pt>
                <c:pt idx="224">
                  <c:v>9.7275331199999981E-2</c:v>
                </c:pt>
                <c:pt idx="225">
                  <c:v>9.6112499999999934E-2</c:v>
                </c:pt>
                <c:pt idx="226">
                  <c:v>9.4964011199999976E-2</c:v>
                </c:pt>
                <c:pt idx="227">
                  <c:v>9.3829864800000107E-2</c:v>
                </c:pt>
                <c:pt idx="228">
                  <c:v>9.2710060799999994E-2</c:v>
                </c:pt>
                <c:pt idx="229">
                  <c:v>9.160459919999997E-2</c:v>
                </c:pt>
                <c:pt idx="230">
                  <c:v>9.0513480000000146E-2</c:v>
                </c:pt>
                <c:pt idx="231">
                  <c:v>8.9436703200000078E-2</c:v>
                </c:pt>
                <c:pt idx="232">
                  <c:v>8.8374268799999989E-2</c:v>
                </c:pt>
                <c:pt idx="233">
                  <c:v>8.7326176799999988E-2</c:v>
                </c:pt>
                <c:pt idx="234">
                  <c:v>8.6292427200000077E-2</c:v>
                </c:pt>
                <c:pt idx="235">
                  <c:v>8.5273020000000033E-2</c:v>
                </c:pt>
                <c:pt idx="236">
                  <c:v>8.4267955200000189E-2</c:v>
                </c:pt>
                <c:pt idx="237">
                  <c:v>8.3277232799999878E-2</c:v>
                </c:pt>
                <c:pt idx="238">
                  <c:v>8.230085279999988E-2</c:v>
                </c:pt>
                <c:pt idx="239">
                  <c:v>8.133881519999997E-2</c:v>
                </c:pt>
                <c:pt idx="240">
                  <c:v>8.0391120000000038E-2</c:v>
                </c:pt>
                <c:pt idx="241">
                  <c:v>7.9457767199999974E-2</c:v>
                </c:pt>
                <c:pt idx="242">
                  <c:v>7.8538756799999887E-2</c:v>
                </c:pt>
                <c:pt idx="243">
                  <c:v>7.763408879999989E-2</c:v>
                </c:pt>
                <c:pt idx="244">
                  <c:v>7.6743763199999981E-2</c:v>
                </c:pt>
                <c:pt idx="245">
                  <c:v>7.586777999999994E-2</c:v>
                </c:pt>
                <c:pt idx="246">
                  <c:v>7.5006139199999988E-2</c:v>
                </c:pt>
                <c:pt idx="247">
                  <c:v>7.4158840800000125E-2</c:v>
                </c:pt>
                <c:pt idx="248">
                  <c:v>7.3325884799999907E-2</c:v>
                </c:pt>
                <c:pt idx="249">
                  <c:v>7.2507271200000001E-2</c:v>
                </c:pt>
                <c:pt idx="250">
                  <c:v>7.1702999999999961E-2</c:v>
                </c:pt>
                <c:pt idx="251">
                  <c:v>7.0913071200000122E-2</c:v>
                </c:pt>
                <c:pt idx="252">
                  <c:v>7.0137484799999927E-2</c:v>
                </c:pt>
                <c:pt idx="253">
                  <c:v>6.9376240799999933E-2</c:v>
                </c:pt>
                <c:pt idx="254">
                  <c:v>6.8629339200000028E-2</c:v>
                </c:pt>
                <c:pt idx="255">
                  <c:v>6.789677999999999E-2</c:v>
                </c:pt>
                <c:pt idx="256">
                  <c:v>6.7178563200000041E-2</c:v>
                </c:pt>
                <c:pt idx="257">
                  <c:v>6.6474688799999959E-2</c:v>
                </c:pt>
                <c:pt idx="258">
                  <c:v>6.5785156799999966E-2</c:v>
                </c:pt>
                <c:pt idx="259">
                  <c:v>6.5109967200000063E-2</c:v>
                </c:pt>
                <c:pt idx="260">
                  <c:v>6.4449120000000026E-2</c:v>
                </c:pt>
                <c:pt idx="261">
                  <c:v>6.3802615200000079E-2</c:v>
                </c:pt>
                <c:pt idx="262">
                  <c:v>6.317045280000011E-2</c:v>
                </c:pt>
                <c:pt idx="263">
                  <c:v>6.2552632799999897E-2</c:v>
                </c:pt>
                <c:pt idx="264">
                  <c:v>6.1949155199999884E-2</c:v>
                </c:pt>
                <c:pt idx="265">
                  <c:v>6.136001999999996E-2</c:v>
                </c:pt>
                <c:pt idx="266">
                  <c:v>6.0785227200000014E-2</c:v>
                </c:pt>
                <c:pt idx="267">
                  <c:v>6.0224776800000046E-2</c:v>
                </c:pt>
                <c:pt idx="268">
                  <c:v>5.9678668799999834E-2</c:v>
                </c:pt>
                <c:pt idx="269">
                  <c:v>5.9146903199999934E-2</c:v>
                </c:pt>
                <c:pt idx="270">
                  <c:v>5.8629479999999901E-2</c:v>
                </c:pt>
                <c:pt idx="271">
                  <c:v>5.8126399200000067E-2</c:v>
                </c:pt>
                <c:pt idx="272">
                  <c:v>5.763766079999999E-2</c:v>
                </c:pt>
                <c:pt idx="273">
                  <c:v>5.7163264799999891E-2</c:v>
                </c:pt>
                <c:pt idx="274">
                  <c:v>5.6703211199999881E-2</c:v>
                </c:pt>
                <c:pt idx="275">
                  <c:v>5.625749999999996E-2</c:v>
                </c:pt>
                <c:pt idx="276">
                  <c:v>5.5826131200000018E-2</c:v>
                </c:pt>
                <c:pt idx="277">
                  <c:v>5.5409104800000053E-2</c:v>
                </c:pt>
                <c:pt idx="278">
                  <c:v>5.5006420799999955E-2</c:v>
                </c:pt>
                <c:pt idx="279">
                  <c:v>5.4618079199999947E-2</c:v>
                </c:pt>
                <c:pt idx="280">
                  <c:v>5.4244080000000028E-2</c:v>
                </c:pt>
                <c:pt idx="281">
                  <c:v>5.3884423199999976E-2</c:v>
                </c:pt>
                <c:pt idx="282">
                  <c:v>5.3539108800000124E-2</c:v>
                </c:pt>
                <c:pt idx="283">
                  <c:v>5.3208136800000139E-2</c:v>
                </c:pt>
                <c:pt idx="284">
                  <c:v>5.289150719999991E-2</c:v>
                </c:pt>
                <c:pt idx="285">
                  <c:v>5.2589219999999992E-2</c:v>
                </c:pt>
                <c:pt idx="286">
                  <c:v>5.2301275200000052E-2</c:v>
                </c:pt>
                <c:pt idx="287">
                  <c:v>5.2027672800000091E-2</c:v>
                </c:pt>
                <c:pt idx="288">
                  <c:v>5.1768412800000108E-2</c:v>
                </c:pt>
                <c:pt idx="289">
                  <c:v>5.152349519999988E-2</c:v>
                </c:pt>
                <c:pt idx="290">
                  <c:v>5.1292919999999964E-2</c:v>
                </c:pt>
                <c:pt idx="291">
                  <c:v>5.1076687199999915E-2</c:v>
                </c:pt>
                <c:pt idx="292">
                  <c:v>5.0874796800000066E-2</c:v>
                </c:pt>
                <c:pt idx="293">
                  <c:v>5.0687248800000084E-2</c:v>
                </c:pt>
                <c:pt idx="294">
                  <c:v>5.0514043199999858E-2</c:v>
                </c:pt>
                <c:pt idx="295">
                  <c:v>5.0355179999999944E-2</c:v>
                </c:pt>
                <c:pt idx="296">
                  <c:v>5.0210659200000007E-2</c:v>
                </c:pt>
                <c:pt idx="297">
                  <c:v>5.0080480800000049E-2</c:v>
                </c:pt>
                <c:pt idx="298">
                  <c:v>4.9964644800000069E-2</c:v>
                </c:pt>
                <c:pt idx="299">
                  <c:v>4.9863151200000067E-2</c:v>
                </c:pt>
                <c:pt idx="300">
                  <c:v>4.9775999999999931E-2</c:v>
                </c:pt>
                <c:pt idx="301">
                  <c:v>4.9703191199999996E-2</c:v>
                </c:pt>
                <c:pt idx="302">
                  <c:v>4.964472480000004E-2</c:v>
                </c:pt>
                <c:pt idx="303">
                  <c:v>4.9600600800000061E-2</c:v>
                </c:pt>
                <c:pt idx="304">
                  <c:v>4.9570819199999838E-2</c:v>
                </c:pt>
                <c:pt idx="305">
                  <c:v>4.9555379999999927E-2</c:v>
                </c:pt>
                <c:pt idx="306">
                  <c:v>4.9554283199999993E-2</c:v>
                </c:pt>
                <c:pt idx="307">
                  <c:v>4.9567528800000038E-2</c:v>
                </c:pt>
                <c:pt idx="308">
                  <c:v>4.9595116800000061E-2</c:v>
                </c:pt>
                <c:pt idx="309">
                  <c:v>4.9637047199999951E-2</c:v>
                </c:pt>
                <c:pt idx="310">
                  <c:v>4.969331999999993E-2</c:v>
                </c:pt>
                <c:pt idx="311">
                  <c:v>4.9763935199999998E-2</c:v>
                </c:pt>
                <c:pt idx="312">
                  <c:v>4.9848892800000044E-2</c:v>
                </c:pt>
                <c:pt idx="313">
                  <c:v>4.9948192799999958E-2</c:v>
                </c:pt>
                <c:pt idx="314">
                  <c:v>5.0061835200000071E-2</c:v>
                </c:pt>
                <c:pt idx="315">
                  <c:v>5.018981999999983E-2</c:v>
                </c:pt>
                <c:pt idx="316">
                  <c:v>5.0332147199999899E-2</c:v>
                </c:pt>
                <c:pt idx="317">
                  <c:v>5.0488816799999947E-2</c:v>
                </c:pt>
                <c:pt idx="318">
                  <c:v>5.0659828799999973E-2</c:v>
                </c:pt>
                <c:pt idx="319">
                  <c:v>5.0845183200000088E-2</c:v>
                </c:pt>
                <c:pt idx="320">
                  <c:v>5.1044879999999848E-2</c:v>
                </c:pt>
                <c:pt idx="321">
                  <c:v>5.1258919199999919E-2</c:v>
                </c:pt>
                <c:pt idx="322">
                  <c:v>5.1487300799999969E-2</c:v>
                </c:pt>
                <c:pt idx="323">
                  <c:v>5.1730024799999996E-2</c:v>
                </c:pt>
                <c:pt idx="324">
                  <c:v>5.1987091200000002E-2</c:v>
                </c:pt>
                <c:pt idx="325">
                  <c:v>5.2258499999999874E-2</c:v>
                </c:pt>
                <c:pt idx="326">
                  <c:v>5.2544251199999947E-2</c:v>
                </c:pt>
                <c:pt idx="327">
                  <c:v>5.2844344799999998E-2</c:v>
                </c:pt>
                <c:pt idx="328">
                  <c:v>5.3158780800000027E-2</c:v>
                </c:pt>
                <c:pt idx="329">
                  <c:v>5.3487559200000034E-2</c:v>
                </c:pt>
                <c:pt idx="330">
                  <c:v>5.3830679999999909E-2</c:v>
                </c:pt>
                <c:pt idx="331">
                  <c:v>5.4188143199999983E-2</c:v>
                </c:pt>
                <c:pt idx="332">
                  <c:v>5.4559948800000035E-2</c:v>
                </c:pt>
                <c:pt idx="333">
                  <c:v>5.4946096800000066E-2</c:v>
                </c:pt>
                <c:pt idx="334">
                  <c:v>5.5346587200000075E-2</c:v>
                </c:pt>
                <c:pt idx="335">
                  <c:v>5.5761420000000173E-2</c:v>
                </c:pt>
                <c:pt idx="336">
                  <c:v>5.6190595199999915E-2</c:v>
                </c:pt>
                <c:pt idx="337">
                  <c:v>5.6634112799999969E-2</c:v>
                </c:pt>
                <c:pt idx="338">
                  <c:v>5.7091972800000002E-2</c:v>
                </c:pt>
                <c:pt idx="339">
                  <c:v>5.7564175200000012E-2</c:v>
                </c:pt>
                <c:pt idx="340">
                  <c:v>5.805072E-2</c:v>
                </c:pt>
                <c:pt idx="341">
                  <c:v>5.8551607199999856E-2</c:v>
                </c:pt>
                <c:pt idx="342">
                  <c:v>5.9066836799999911E-2</c:v>
                </c:pt>
                <c:pt idx="343">
                  <c:v>5.9596408799999945E-2</c:v>
                </c:pt>
                <c:pt idx="344">
                  <c:v>6.0140323200000068E-2</c:v>
                </c:pt>
                <c:pt idx="345">
                  <c:v>6.0698580000000057E-2</c:v>
                </c:pt>
                <c:pt idx="346">
                  <c:v>6.1271179199999914E-2</c:v>
                </c:pt>
                <c:pt idx="347">
                  <c:v>6.1858120799999972E-2</c:v>
                </c:pt>
                <c:pt idx="348">
                  <c:v>6.2459404800000007E-2</c:v>
                </c:pt>
                <c:pt idx="349">
                  <c:v>6.3075031200000131E-2</c:v>
                </c:pt>
                <c:pt idx="350">
                  <c:v>6.3705000000000012E-2</c:v>
                </c:pt>
                <c:pt idx="351">
                  <c:v>6.4349311199999759E-2</c:v>
                </c:pt>
                <c:pt idx="352">
                  <c:v>6.5007964799999818E-2</c:v>
                </c:pt>
                <c:pt idx="353">
                  <c:v>6.5680960799999966E-2</c:v>
                </c:pt>
                <c:pt idx="354">
                  <c:v>6.6368299199999981E-2</c:v>
                </c:pt>
                <c:pt idx="355">
                  <c:v>6.7069979999999974E-2</c:v>
                </c:pt>
                <c:pt idx="356">
                  <c:v>6.7786003199999834E-2</c:v>
                </c:pt>
                <c:pt idx="357">
                  <c:v>6.8516368800000005E-2</c:v>
                </c:pt>
                <c:pt idx="358">
                  <c:v>6.9261076800000043E-2</c:v>
                </c:pt>
                <c:pt idx="359">
                  <c:v>7.0020127199999949E-2</c:v>
                </c:pt>
                <c:pt idx="360">
                  <c:v>7.0793519999999943E-2</c:v>
                </c:pt>
                <c:pt idx="361">
                  <c:v>7.1581255199999916E-2</c:v>
                </c:pt>
                <c:pt idx="362">
                  <c:v>7.2383332799999978E-2</c:v>
                </c:pt>
                <c:pt idx="363">
                  <c:v>7.3199752799999906E-2</c:v>
                </c:pt>
                <c:pt idx="364">
                  <c:v>7.4030515199999924E-2</c:v>
                </c:pt>
                <c:pt idx="365">
                  <c:v>7.4875620000000143E-2</c:v>
                </c:pt>
                <c:pt idx="366">
                  <c:v>7.5735067200000117E-2</c:v>
                </c:pt>
                <c:pt idx="367">
                  <c:v>7.6608856799999847E-2</c:v>
                </c:pt>
                <c:pt idx="368">
                  <c:v>7.7496988799999889E-2</c:v>
                </c:pt>
                <c:pt idx="369">
                  <c:v>7.8399463200000019E-2</c:v>
                </c:pt>
                <c:pt idx="370">
                  <c:v>7.9316280000000128E-2</c:v>
                </c:pt>
                <c:pt idx="371">
                  <c:v>8.0247439200000104E-2</c:v>
                </c:pt>
                <c:pt idx="372">
                  <c:v>8.1192940799999835E-2</c:v>
                </c:pt>
                <c:pt idx="373">
                  <c:v>8.2152784799999989E-2</c:v>
                </c:pt>
                <c:pt idx="374">
                  <c:v>8.3126971200000122E-2</c:v>
                </c:pt>
                <c:pt idx="375">
                  <c:v>8.4115500000000121E-2</c:v>
                </c:pt>
                <c:pt idx="376">
                  <c:v>8.5118371199999987E-2</c:v>
                </c:pt>
                <c:pt idx="377">
                  <c:v>8.613558479999972E-2</c:v>
                </c:pt>
                <c:pt idx="378">
                  <c:v>8.7167140799999987E-2</c:v>
                </c:pt>
                <c:pt idx="379">
                  <c:v>8.8213039199999899E-2</c:v>
                </c:pt>
                <c:pt idx="380">
                  <c:v>8.9273279999999899E-2</c:v>
                </c:pt>
                <c:pt idx="381">
                  <c:v>9.0347863199999989E-2</c:v>
                </c:pt>
                <c:pt idx="382">
                  <c:v>9.1436788799999946E-2</c:v>
                </c:pt>
                <c:pt idx="383">
                  <c:v>9.2540056799999992E-2</c:v>
                </c:pt>
                <c:pt idx="384">
                  <c:v>9.3657667199999906E-2</c:v>
                </c:pt>
                <c:pt idx="385">
                  <c:v>9.4789619999999908E-2</c:v>
                </c:pt>
                <c:pt idx="386">
                  <c:v>9.5935915199999999E-2</c:v>
                </c:pt>
                <c:pt idx="387">
                  <c:v>9.709655280000018E-2</c:v>
                </c:pt>
                <c:pt idx="388">
                  <c:v>9.8271532799999783E-2</c:v>
                </c:pt>
                <c:pt idx="389">
                  <c:v>9.946085519999992E-2</c:v>
                </c:pt>
                <c:pt idx="390">
                  <c:v>0.10066452000000015</c:v>
                </c:pt>
                <c:pt idx="391">
                  <c:v>0.10188252720000002</c:v>
                </c:pt>
                <c:pt idx="392">
                  <c:v>0.10311487679999998</c:v>
                </c:pt>
                <c:pt idx="393">
                  <c:v>0.1043615687999998</c:v>
                </c:pt>
                <c:pt idx="394">
                  <c:v>0.10562260319999994</c:v>
                </c:pt>
                <c:pt idx="395">
                  <c:v>0.10689798000000017</c:v>
                </c:pt>
                <c:pt idx="396">
                  <c:v>0.10818769920000004</c:v>
                </c:pt>
                <c:pt idx="397">
                  <c:v>0.1094917608</c:v>
                </c:pt>
                <c:pt idx="398">
                  <c:v>0.11081016480000005</c:v>
                </c:pt>
                <c:pt idx="399">
                  <c:v>0.11214291119999997</c:v>
                </c:pt>
                <c:pt idx="400">
                  <c:v>0.11348999999999998</c:v>
                </c:pt>
              </c:numCache>
            </c:numRef>
          </c:yVal>
          <c:smooth val="1"/>
          <c:extLst>
            <c:ext xmlns:c16="http://schemas.microsoft.com/office/drawing/2014/chart" uri="{C3380CC4-5D6E-409C-BE32-E72D297353CC}">
              <c16:uniqueId val="{00000002-D679-4808-A8E4-2C1B545BD6A2}"/>
            </c:ext>
          </c:extLst>
        </c:ser>
        <c:dLbls>
          <c:showLegendKey val="0"/>
          <c:showVal val="0"/>
          <c:showCatName val="0"/>
          <c:showSerName val="0"/>
          <c:showPercent val="0"/>
          <c:showBubbleSize val="0"/>
        </c:dLbls>
        <c:axId val="381873080"/>
        <c:axId val="381873736"/>
      </c:scatterChart>
      <c:valAx>
        <c:axId val="381873080"/>
        <c:scaling>
          <c:orientation val="minMax"/>
          <c:max val="4"/>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HK"/>
          </a:p>
        </c:txPr>
        <c:crossAx val="381873736"/>
        <c:crosses val="autoZero"/>
        <c:crossBetween val="midCat"/>
        <c:majorUnit val="1"/>
      </c:valAx>
      <c:valAx>
        <c:axId val="381873736"/>
        <c:scaling>
          <c:orientation val="minMax"/>
          <c:max val="1"/>
          <c:min val="0"/>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HK"/>
          </a:p>
        </c:txPr>
        <c:crossAx val="381873080"/>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H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0B7F8D-C85E-46EA-83F0-AFA2B63AD49B}" type="datetimeFigureOut">
              <a:rPr lang="zh-HK" altLang="en-US" smtClean="0"/>
              <a:t>23/5/2020</a:t>
            </a:fld>
            <a:endParaRPr lang="zh-HK"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BE88A-96C5-4220-A8A0-750BE8654E8E}" type="slidenum">
              <a:rPr lang="zh-HK" altLang="en-US" smtClean="0"/>
              <a:t>‹#›</a:t>
            </a:fld>
            <a:endParaRPr lang="zh-HK" altLang="en-US"/>
          </a:p>
        </p:txBody>
      </p:sp>
    </p:spTree>
    <p:extLst>
      <p:ext uri="{BB962C8B-B14F-4D97-AF65-F5344CB8AC3E}">
        <p14:creationId xmlns:p14="http://schemas.microsoft.com/office/powerpoint/2010/main" val="2390191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1BFA-DC3E-4429-9E17-524948253485}"/>
              </a:ext>
            </a:extLst>
          </p:cNvPr>
          <p:cNvSpPr>
            <a:spLocks noGrp="1"/>
          </p:cNvSpPr>
          <p:nvPr>
            <p:ph type="ctrTitle"/>
          </p:nvPr>
        </p:nvSpPr>
        <p:spPr>
          <a:xfrm>
            <a:off x="1524000" y="1122363"/>
            <a:ext cx="9144000" cy="2387600"/>
          </a:xfrm>
        </p:spPr>
        <p:txBody>
          <a:bodyPr anchor="b"/>
          <a:lstStyle>
            <a:lvl1pPr algn="ctr">
              <a:defRPr sz="6000"/>
            </a:lvl1pPr>
          </a:lstStyle>
          <a:p>
            <a:r>
              <a:rPr lang="en-US" altLang="zh-HK"/>
              <a:t>Click to edit Master title style</a:t>
            </a:r>
            <a:endParaRPr lang="zh-HK" altLang="en-US"/>
          </a:p>
        </p:txBody>
      </p:sp>
      <p:sp>
        <p:nvSpPr>
          <p:cNvPr id="3" name="Subtitle 2">
            <a:extLst>
              <a:ext uri="{FF2B5EF4-FFF2-40B4-BE49-F238E27FC236}">
                <a16:creationId xmlns:a16="http://schemas.microsoft.com/office/drawing/2014/main" id="{E48B1164-1E05-465D-A7F8-ECB60346BE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HK"/>
              <a:t>Click to edit Master subtitle style</a:t>
            </a:r>
            <a:endParaRPr lang="zh-HK" altLang="en-US"/>
          </a:p>
        </p:txBody>
      </p:sp>
      <p:sp>
        <p:nvSpPr>
          <p:cNvPr id="4" name="Date Placeholder 3">
            <a:extLst>
              <a:ext uri="{FF2B5EF4-FFF2-40B4-BE49-F238E27FC236}">
                <a16:creationId xmlns:a16="http://schemas.microsoft.com/office/drawing/2014/main" id="{CBA4B523-5789-405A-9BB9-1AD645FDD1C0}"/>
              </a:ext>
            </a:extLst>
          </p:cNvPr>
          <p:cNvSpPr>
            <a:spLocks noGrp="1"/>
          </p:cNvSpPr>
          <p:nvPr>
            <p:ph type="dt" sz="half" idx="10"/>
          </p:nvPr>
        </p:nvSpPr>
        <p:spPr/>
        <p:txBody>
          <a:bodyPr/>
          <a:lstStyle/>
          <a:p>
            <a:fld id="{C09CED74-A8B9-4570-8877-AF00CBFFED86}" type="datetime1">
              <a:rPr lang="zh-HK" altLang="en-US" smtClean="0"/>
              <a:t>23/5/2020</a:t>
            </a:fld>
            <a:endParaRPr lang="zh-HK" altLang="en-US"/>
          </a:p>
        </p:txBody>
      </p:sp>
      <p:sp>
        <p:nvSpPr>
          <p:cNvPr id="5" name="Footer Placeholder 4">
            <a:extLst>
              <a:ext uri="{FF2B5EF4-FFF2-40B4-BE49-F238E27FC236}">
                <a16:creationId xmlns:a16="http://schemas.microsoft.com/office/drawing/2014/main" id="{945E317E-F7AF-4E98-922A-58D1EB08ADEE}"/>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564D4EA0-3D9E-4F17-9CCF-5896244EC1BC}"/>
              </a:ext>
            </a:extLst>
          </p:cNvPr>
          <p:cNvSpPr>
            <a:spLocks noGrp="1"/>
          </p:cNvSpPr>
          <p:nvPr>
            <p:ph type="sldNum" sz="quarter" idx="12"/>
          </p:nvPr>
        </p:nvSpPr>
        <p:spPr/>
        <p:txBody>
          <a:bodyPr/>
          <a:lstStyle/>
          <a:p>
            <a:fld id="{780A6AC6-A620-4848-B5A7-A3C080C8DEF9}" type="slidenum">
              <a:rPr lang="zh-HK" altLang="en-US" smtClean="0"/>
              <a:t>‹#›</a:t>
            </a:fld>
            <a:endParaRPr lang="zh-HK" altLang="en-US"/>
          </a:p>
        </p:txBody>
      </p:sp>
    </p:spTree>
    <p:extLst>
      <p:ext uri="{BB962C8B-B14F-4D97-AF65-F5344CB8AC3E}">
        <p14:creationId xmlns:p14="http://schemas.microsoft.com/office/powerpoint/2010/main" val="2576320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C2849-E27B-4D61-B677-E0DD92E7F874}"/>
              </a:ext>
            </a:extLst>
          </p:cNvPr>
          <p:cNvSpPr>
            <a:spLocks noGrp="1"/>
          </p:cNvSpPr>
          <p:nvPr>
            <p:ph type="title"/>
          </p:nvPr>
        </p:nvSpPr>
        <p:spPr/>
        <p:txBody>
          <a:bodyPr/>
          <a:lstStyle/>
          <a:p>
            <a:r>
              <a:rPr lang="en-US" altLang="zh-HK"/>
              <a:t>Click to edit Master title style</a:t>
            </a:r>
            <a:endParaRPr lang="zh-HK" altLang="en-US"/>
          </a:p>
        </p:txBody>
      </p:sp>
      <p:sp>
        <p:nvSpPr>
          <p:cNvPr id="3" name="Vertical Text Placeholder 2">
            <a:extLst>
              <a:ext uri="{FF2B5EF4-FFF2-40B4-BE49-F238E27FC236}">
                <a16:creationId xmlns:a16="http://schemas.microsoft.com/office/drawing/2014/main" id="{0ABD9CCE-F191-48FC-B61B-B58EC60EEB70}"/>
              </a:ext>
            </a:extLst>
          </p:cNvPr>
          <p:cNvSpPr>
            <a:spLocks noGrp="1"/>
          </p:cNvSpPr>
          <p:nvPr>
            <p:ph type="body" orient="vert" idx="1"/>
          </p:nvPr>
        </p:nvSpPr>
        <p:spPr/>
        <p:txBody>
          <a:bodyPr vert="eaVe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a:extLst>
              <a:ext uri="{FF2B5EF4-FFF2-40B4-BE49-F238E27FC236}">
                <a16:creationId xmlns:a16="http://schemas.microsoft.com/office/drawing/2014/main" id="{FC094F18-5E2B-46FD-BC94-0ADFB9AFB713}"/>
              </a:ext>
            </a:extLst>
          </p:cNvPr>
          <p:cNvSpPr>
            <a:spLocks noGrp="1"/>
          </p:cNvSpPr>
          <p:nvPr>
            <p:ph type="dt" sz="half" idx="10"/>
          </p:nvPr>
        </p:nvSpPr>
        <p:spPr/>
        <p:txBody>
          <a:bodyPr/>
          <a:lstStyle/>
          <a:p>
            <a:fld id="{104BEA39-55AC-4CCA-BB54-2BAFA4B8E097}" type="datetime1">
              <a:rPr lang="zh-HK" altLang="en-US" smtClean="0"/>
              <a:t>23/5/2020</a:t>
            </a:fld>
            <a:endParaRPr lang="zh-HK" altLang="en-US"/>
          </a:p>
        </p:txBody>
      </p:sp>
      <p:sp>
        <p:nvSpPr>
          <p:cNvPr id="5" name="Footer Placeholder 4">
            <a:extLst>
              <a:ext uri="{FF2B5EF4-FFF2-40B4-BE49-F238E27FC236}">
                <a16:creationId xmlns:a16="http://schemas.microsoft.com/office/drawing/2014/main" id="{C29CA00E-0017-4E42-8606-47A01FAEEEA7}"/>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146131BF-5F72-473F-93A3-ED1AAE12C8BC}"/>
              </a:ext>
            </a:extLst>
          </p:cNvPr>
          <p:cNvSpPr>
            <a:spLocks noGrp="1"/>
          </p:cNvSpPr>
          <p:nvPr>
            <p:ph type="sldNum" sz="quarter" idx="12"/>
          </p:nvPr>
        </p:nvSpPr>
        <p:spPr/>
        <p:txBody>
          <a:bodyPr/>
          <a:lstStyle/>
          <a:p>
            <a:fld id="{780A6AC6-A620-4848-B5A7-A3C080C8DEF9}" type="slidenum">
              <a:rPr lang="zh-HK" altLang="en-US" smtClean="0"/>
              <a:t>‹#›</a:t>
            </a:fld>
            <a:endParaRPr lang="zh-HK" altLang="en-US"/>
          </a:p>
        </p:txBody>
      </p:sp>
    </p:spTree>
    <p:extLst>
      <p:ext uri="{BB962C8B-B14F-4D97-AF65-F5344CB8AC3E}">
        <p14:creationId xmlns:p14="http://schemas.microsoft.com/office/powerpoint/2010/main" val="4144807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EA59DD-DD3A-4775-8669-2410D669BF44}"/>
              </a:ext>
            </a:extLst>
          </p:cNvPr>
          <p:cNvSpPr>
            <a:spLocks noGrp="1"/>
          </p:cNvSpPr>
          <p:nvPr>
            <p:ph type="title" orient="vert"/>
          </p:nvPr>
        </p:nvSpPr>
        <p:spPr>
          <a:xfrm>
            <a:off x="8724900" y="365125"/>
            <a:ext cx="2628900" cy="5811838"/>
          </a:xfrm>
        </p:spPr>
        <p:txBody>
          <a:bodyPr vert="eaVert"/>
          <a:lstStyle/>
          <a:p>
            <a:r>
              <a:rPr lang="en-US" altLang="zh-HK"/>
              <a:t>Click to edit Master title style</a:t>
            </a:r>
            <a:endParaRPr lang="zh-HK" altLang="en-US"/>
          </a:p>
        </p:txBody>
      </p:sp>
      <p:sp>
        <p:nvSpPr>
          <p:cNvPr id="3" name="Vertical Text Placeholder 2">
            <a:extLst>
              <a:ext uri="{FF2B5EF4-FFF2-40B4-BE49-F238E27FC236}">
                <a16:creationId xmlns:a16="http://schemas.microsoft.com/office/drawing/2014/main" id="{D639216D-EC8F-4DF3-91D4-84089979E3C8}"/>
              </a:ext>
            </a:extLst>
          </p:cNvPr>
          <p:cNvSpPr>
            <a:spLocks noGrp="1"/>
          </p:cNvSpPr>
          <p:nvPr>
            <p:ph type="body" orient="vert" idx="1"/>
          </p:nvPr>
        </p:nvSpPr>
        <p:spPr>
          <a:xfrm>
            <a:off x="838200" y="365125"/>
            <a:ext cx="7734300" cy="5811838"/>
          </a:xfrm>
        </p:spPr>
        <p:txBody>
          <a:bodyPr vert="eaVe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a:extLst>
              <a:ext uri="{FF2B5EF4-FFF2-40B4-BE49-F238E27FC236}">
                <a16:creationId xmlns:a16="http://schemas.microsoft.com/office/drawing/2014/main" id="{8C0452BE-24CB-4C98-8BA5-5FFF722F2BB0}"/>
              </a:ext>
            </a:extLst>
          </p:cNvPr>
          <p:cNvSpPr>
            <a:spLocks noGrp="1"/>
          </p:cNvSpPr>
          <p:nvPr>
            <p:ph type="dt" sz="half" idx="10"/>
          </p:nvPr>
        </p:nvSpPr>
        <p:spPr/>
        <p:txBody>
          <a:bodyPr/>
          <a:lstStyle/>
          <a:p>
            <a:fld id="{734B7EE0-80E5-491D-A0AD-AFB199A49E13}" type="datetime1">
              <a:rPr lang="zh-HK" altLang="en-US" smtClean="0"/>
              <a:t>23/5/2020</a:t>
            </a:fld>
            <a:endParaRPr lang="zh-HK" altLang="en-US"/>
          </a:p>
        </p:txBody>
      </p:sp>
      <p:sp>
        <p:nvSpPr>
          <p:cNvPr id="5" name="Footer Placeholder 4">
            <a:extLst>
              <a:ext uri="{FF2B5EF4-FFF2-40B4-BE49-F238E27FC236}">
                <a16:creationId xmlns:a16="http://schemas.microsoft.com/office/drawing/2014/main" id="{161D2144-0F1F-435E-ACEC-59AC850F8625}"/>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9633E04B-029F-4346-836E-FFF4DBACEF33}"/>
              </a:ext>
            </a:extLst>
          </p:cNvPr>
          <p:cNvSpPr>
            <a:spLocks noGrp="1"/>
          </p:cNvSpPr>
          <p:nvPr>
            <p:ph type="sldNum" sz="quarter" idx="12"/>
          </p:nvPr>
        </p:nvSpPr>
        <p:spPr/>
        <p:txBody>
          <a:bodyPr/>
          <a:lstStyle/>
          <a:p>
            <a:fld id="{780A6AC6-A620-4848-B5A7-A3C080C8DEF9}" type="slidenum">
              <a:rPr lang="zh-HK" altLang="en-US" smtClean="0"/>
              <a:t>‹#›</a:t>
            </a:fld>
            <a:endParaRPr lang="zh-HK" altLang="en-US"/>
          </a:p>
        </p:txBody>
      </p:sp>
    </p:spTree>
    <p:extLst>
      <p:ext uri="{BB962C8B-B14F-4D97-AF65-F5344CB8AC3E}">
        <p14:creationId xmlns:p14="http://schemas.microsoft.com/office/powerpoint/2010/main" val="279464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4BF2-E95A-4EAC-B715-321480A48968}"/>
              </a:ext>
            </a:extLst>
          </p:cNvPr>
          <p:cNvSpPr>
            <a:spLocks noGrp="1"/>
          </p:cNvSpPr>
          <p:nvPr>
            <p:ph type="title"/>
          </p:nvPr>
        </p:nvSpPr>
        <p:spPr/>
        <p:txBody>
          <a:bodyPr/>
          <a:lstStyle/>
          <a:p>
            <a:r>
              <a:rPr lang="en-US" altLang="zh-HK"/>
              <a:t>Click to edit Master title style</a:t>
            </a:r>
            <a:endParaRPr lang="zh-HK" altLang="en-US"/>
          </a:p>
        </p:txBody>
      </p:sp>
      <p:sp>
        <p:nvSpPr>
          <p:cNvPr id="3" name="Content Placeholder 2">
            <a:extLst>
              <a:ext uri="{FF2B5EF4-FFF2-40B4-BE49-F238E27FC236}">
                <a16:creationId xmlns:a16="http://schemas.microsoft.com/office/drawing/2014/main" id="{268C47D6-2CF4-44C4-8C69-843CF8FD16DA}"/>
              </a:ext>
            </a:extLst>
          </p:cNvPr>
          <p:cNvSpPr>
            <a:spLocks noGrp="1"/>
          </p:cNvSpPr>
          <p:nvPr>
            <p:ph idx="1"/>
          </p:nvPr>
        </p:nvSpPr>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a:extLst>
              <a:ext uri="{FF2B5EF4-FFF2-40B4-BE49-F238E27FC236}">
                <a16:creationId xmlns:a16="http://schemas.microsoft.com/office/drawing/2014/main" id="{213C6073-3B80-4EE5-975C-42113073EA58}"/>
              </a:ext>
            </a:extLst>
          </p:cNvPr>
          <p:cNvSpPr>
            <a:spLocks noGrp="1"/>
          </p:cNvSpPr>
          <p:nvPr>
            <p:ph type="dt" sz="half" idx="10"/>
          </p:nvPr>
        </p:nvSpPr>
        <p:spPr/>
        <p:txBody>
          <a:bodyPr/>
          <a:lstStyle/>
          <a:p>
            <a:fld id="{117F9483-EF05-47E2-B347-556631A4E445}" type="datetime1">
              <a:rPr lang="zh-HK" altLang="en-US" smtClean="0"/>
              <a:t>23/5/2020</a:t>
            </a:fld>
            <a:endParaRPr lang="zh-HK" altLang="en-US"/>
          </a:p>
        </p:txBody>
      </p:sp>
      <p:sp>
        <p:nvSpPr>
          <p:cNvPr id="5" name="Footer Placeholder 4">
            <a:extLst>
              <a:ext uri="{FF2B5EF4-FFF2-40B4-BE49-F238E27FC236}">
                <a16:creationId xmlns:a16="http://schemas.microsoft.com/office/drawing/2014/main" id="{26EFF59A-8FE2-4444-B2B5-AF352D5C45F5}"/>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72783457-9E5D-4CE5-89C2-ED929FF1B7B2}"/>
              </a:ext>
            </a:extLst>
          </p:cNvPr>
          <p:cNvSpPr>
            <a:spLocks noGrp="1"/>
          </p:cNvSpPr>
          <p:nvPr>
            <p:ph type="sldNum" sz="quarter" idx="12"/>
          </p:nvPr>
        </p:nvSpPr>
        <p:spPr/>
        <p:txBody>
          <a:bodyPr/>
          <a:lstStyle/>
          <a:p>
            <a:fld id="{780A6AC6-A620-4848-B5A7-A3C080C8DEF9}" type="slidenum">
              <a:rPr lang="zh-HK" altLang="en-US" smtClean="0"/>
              <a:t>‹#›</a:t>
            </a:fld>
            <a:endParaRPr lang="zh-HK" altLang="en-US"/>
          </a:p>
        </p:txBody>
      </p:sp>
    </p:spTree>
    <p:extLst>
      <p:ext uri="{BB962C8B-B14F-4D97-AF65-F5344CB8AC3E}">
        <p14:creationId xmlns:p14="http://schemas.microsoft.com/office/powerpoint/2010/main" val="1736729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0126-72D6-4B7A-96A3-17E67D085F64}"/>
              </a:ext>
            </a:extLst>
          </p:cNvPr>
          <p:cNvSpPr>
            <a:spLocks noGrp="1"/>
          </p:cNvSpPr>
          <p:nvPr>
            <p:ph type="title"/>
          </p:nvPr>
        </p:nvSpPr>
        <p:spPr>
          <a:xfrm>
            <a:off x="831850" y="1709738"/>
            <a:ext cx="10515600" cy="2852737"/>
          </a:xfrm>
        </p:spPr>
        <p:txBody>
          <a:bodyPr anchor="b"/>
          <a:lstStyle>
            <a:lvl1pPr>
              <a:defRPr sz="6000"/>
            </a:lvl1pPr>
          </a:lstStyle>
          <a:p>
            <a:r>
              <a:rPr lang="en-US" altLang="zh-HK"/>
              <a:t>Click to edit Master title style</a:t>
            </a:r>
            <a:endParaRPr lang="zh-HK" altLang="en-US"/>
          </a:p>
        </p:txBody>
      </p:sp>
      <p:sp>
        <p:nvSpPr>
          <p:cNvPr id="3" name="Text Placeholder 2">
            <a:extLst>
              <a:ext uri="{FF2B5EF4-FFF2-40B4-BE49-F238E27FC236}">
                <a16:creationId xmlns:a16="http://schemas.microsoft.com/office/drawing/2014/main" id="{48A9355A-8DFF-4D9D-A40A-F148B32E4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HK"/>
              <a:t>Click to edit Master text styles</a:t>
            </a:r>
          </a:p>
        </p:txBody>
      </p:sp>
      <p:sp>
        <p:nvSpPr>
          <p:cNvPr id="4" name="Date Placeholder 3">
            <a:extLst>
              <a:ext uri="{FF2B5EF4-FFF2-40B4-BE49-F238E27FC236}">
                <a16:creationId xmlns:a16="http://schemas.microsoft.com/office/drawing/2014/main" id="{E68DB0BA-ACD1-4B92-9002-4AF3EA80AD10}"/>
              </a:ext>
            </a:extLst>
          </p:cNvPr>
          <p:cNvSpPr>
            <a:spLocks noGrp="1"/>
          </p:cNvSpPr>
          <p:nvPr>
            <p:ph type="dt" sz="half" idx="10"/>
          </p:nvPr>
        </p:nvSpPr>
        <p:spPr/>
        <p:txBody>
          <a:bodyPr/>
          <a:lstStyle/>
          <a:p>
            <a:fld id="{B592D202-76A0-4ACD-BD0C-0A74F0DEFE98}" type="datetime1">
              <a:rPr lang="zh-HK" altLang="en-US" smtClean="0"/>
              <a:t>23/5/2020</a:t>
            </a:fld>
            <a:endParaRPr lang="zh-HK" altLang="en-US"/>
          </a:p>
        </p:txBody>
      </p:sp>
      <p:sp>
        <p:nvSpPr>
          <p:cNvPr id="5" name="Footer Placeholder 4">
            <a:extLst>
              <a:ext uri="{FF2B5EF4-FFF2-40B4-BE49-F238E27FC236}">
                <a16:creationId xmlns:a16="http://schemas.microsoft.com/office/drawing/2014/main" id="{40E9832F-4274-4F92-9894-AEE38C1CB550}"/>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7CDDC49D-C02C-4E3B-87DB-1A6C54F04EC1}"/>
              </a:ext>
            </a:extLst>
          </p:cNvPr>
          <p:cNvSpPr>
            <a:spLocks noGrp="1"/>
          </p:cNvSpPr>
          <p:nvPr>
            <p:ph type="sldNum" sz="quarter" idx="12"/>
          </p:nvPr>
        </p:nvSpPr>
        <p:spPr/>
        <p:txBody>
          <a:bodyPr/>
          <a:lstStyle/>
          <a:p>
            <a:fld id="{780A6AC6-A620-4848-B5A7-A3C080C8DEF9}" type="slidenum">
              <a:rPr lang="zh-HK" altLang="en-US" smtClean="0"/>
              <a:t>‹#›</a:t>
            </a:fld>
            <a:endParaRPr lang="zh-HK" altLang="en-US"/>
          </a:p>
        </p:txBody>
      </p:sp>
    </p:spTree>
    <p:extLst>
      <p:ext uri="{BB962C8B-B14F-4D97-AF65-F5344CB8AC3E}">
        <p14:creationId xmlns:p14="http://schemas.microsoft.com/office/powerpoint/2010/main" val="151212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8AF1-D671-452A-B083-14C977173DB8}"/>
              </a:ext>
            </a:extLst>
          </p:cNvPr>
          <p:cNvSpPr>
            <a:spLocks noGrp="1"/>
          </p:cNvSpPr>
          <p:nvPr>
            <p:ph type="title"/>
          </p:nvPr>
        </p:nvSpPr>
        <p:spPr/>
        <p:txBody>
          <a:bodyPr/>
          <a:lstStyle/>
          <a:p>
            <a:r>
              <a:rPr lang="en-US" altLang="zh-HK"/>
              <a:t>Click to edit Master title style</a:t>
            </a:r>
            <a:endParaRPr lang="zh-HK" altLang="en-US"/>
          </a:p>
        </p:txBody>
      </p:sp>
      <p:sp>
        <p:nvSpPr>
          <p:cNvPr id="3" name="Content Placeholder 2">
            <a:extLst>
              <a:ext uri="{FF2B5EF4-FFF2-40B4-BE49-F238E27FC236}">
                <a16:creationId xmlns:a16="http://schemas.microsoft.com/office/drawing/2014/main" id="{24F5C1E6-D9F2-42F2-BCF5-0B5930F5EE91}"/>
              </a:ext>
            </a:extLst>
          </p:cNvPr>
          <p:cNvSpPr>
            <a:spLocks noGrp="1"/>
          </p:cNvSpPr>
          <p:nvPr>
            <p:ph sz="half" idx="1"/>
          </p:nvPr>
        </p:nvSpPr>
        <p:spPr>
          <a:xfrm>
            <a:off x="838200" y="1825625"/>
            <a:ext cx="5181600" cy="4351338"/>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a:extLst>
              <a:ext uri="{FF2B5EF4-FFF2-40B4-BE49-F238E27FC236}">
                <a16:creationId xmlns:a16="http://schemas.microsoft.com/office/drawing/2014/main" id="{C10CDC38-9274-4823-8552-F7EE08C91F42}"/>
              </a:ext>
            </a:extLst>
          </p:cNvPr>
          <p:cNvSpPr>
            <a:spLocks noGrp="1"/>
          </p:cNvSpPr>
          <p:nvPr>
            <p:ph sz="half" idx="2"/>
          </p:nvPr>
        </p:nvSpPr>
        <p:spPr>
          <a:xfrm>
            <a:off x="6172200" y="1825625"/>
            <a:ext cx="5181600" cy="4351338"/>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Date Placeholder 4">
            <a:extLst>
              <a:ext uri="{FF2B5EF4-FFF2-40B4-BE49-F238E27FC236}">
                <a16:creationId xmlns:a16="http://schemas.microsoft.com/office/drawing/2014/main" id="{85890F42-9D4D-4C01-9CD2-41F4BAADF4B8}"/>
              </a:ext>
            </a:extLst>
          </p:cNvPr>
          <p:cNvSpPr>
            <a:spLocks noGrp="1"/>
          </p:cNvSpPr>
          <p:nvPr>
            <p:ph type="dt" sz="half" idx="10"/>
          </p:nvPr>
        </p:nvSpPr>
        <p:spPr/>
        <p:txBody>
          <a:bodyPr/>
          <a:lstStyle/>
          <a:p>
            <a:fld id="{0E4A0265-6892-44BF-8AFB-4525E268C321}" type="datetime1">
              <a:rPr lang="zh-HK" altLang="en-US" smtClean="0"/>
              <a:t>23/5/2020</a:t>
            </a:fld>
            <a:endParaRPr lang="zh-HK" altLang="en-US"/>
          </a:p>
        </p:txBody>
      </p:sp>
      <p:sp>
        <p:nvSpPr>
          <p:cNvPr id="6" name="Footer Placeholder 5">
            <a:extLst>
              <a:ext uri="{FF2B5EF4-FFF2-40B4-BE49-F238E27FC236}">
                <a16:creationId xmlns:a16="http://schemas.microsoft.com/office/drawing/2014/main" id="{8410297E-F23E-4B15-A992-11E95C6D3DCE}"/>
              </a:ext>
            </a:extLst>
          </p:cNvPr>
          <p:cNvSpPr>
            <a:spLocks noGrp="1"/>
          </p:cNvSpPr>
          <p:nvPr>
            <p:ph type="ftr" sz="quarter" idx="11"/>
          </p:nvPr>
        </p:nvSpPr>
        <p:spPr/>
        <p:txBody>
          <a:bodyPr/>
          <a:lstStyle/>
          <a:p>
            <a:endParaRPr lang="zh-HK" altLang="en-US"/>
          </a:p>
        </p:txBody>
      </p:sp>
      <p:sp>
        <p:nvSpPr>
          <p:cNvPr id="7" name="Slide Number Placeholder 6">
            <a:extLst>
              <a:ext uri="{FF2B5EF4-FFF2-40B4-BE49-F238E27FC236}">
                <a16:creationId xmlns:a16="http://schemas.microsoft.com/office/drawing/2014/main" id="{3D317292-EBD5-4157-AAEF-BE238FE5B48E}"/>
              </a:ext>
            </a:extLst>
          </p:cNvPr>
          <p:cNvSpPr>
            <a:spLocks noGrp="1"/>
          </p:cNvSpPr>
          <p:nvPr>
            <p:ph type="sldNum" sz="quarter" idx="12"/>
          </p:nvPr>
        </p:nvSpPr>
        <p:spPr/>
        <p:txBody>
          <a:bodyPr/>
          <a:lstStyle/>
          <a:p>
            <a:fld id="{780A6AC6-A620-4848-B5A7-A3C080C8DEF9}" type="slidenum">
              <a:rPr lang="zh-HK" altLang="en-US" smtClean="0"/>
              <a:t>‹#›</a:t>
            </a:fld>
            <a:endParaRPr lang="zh-HK" altLang="en-US"/>
          </a:p>
        </p:txBody>
      </p:sp>
    </p:spTree>
    <p:extLst>
      <p:ext uri="{BB962C8B-B14F-4D97-AF65-F5344CB8AC3E}">
        <p14:creationId xmlns:p14="http://schemas.microsoft.com/office/powerpoint/2010/main" val="31296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4624-6E15-4A97-8EA8-0A608C77D4C8}"/>
              </a:ext>
            </a:extLst>
          </p:cNvPr>
          <p:cNvSpPr>
            <a:spLocks noGrp="1"/>
          </p:cNvSpPr>
          <p:nvPr>
            <p:ph type="title"/>
          </p:nvPr>
        </p:nvSpPr>
        <p:spPr>
          <a:xfrm>
            <a:off x="839788" y="365125"/>
            <a:ext cx="10515600" cy="1325563"/>
          </a:xfrm>
        </p:spPr>
        <p:txBody>
          <a:bodyPr/>
          <a:lstStyle/>
          <a:p>
            <a:r>
              <a:rPr lang="en-US" altLang="zh-HK"/>
              <a:t>Click to edit Master title style</a:t>
            </a:r>
            <a:endParaRPr lang="zh-HK" altLang="en-US"/>
          </a:p>
        </p:txBody>
      </p:sp>
      <p:sp>
        <p:nvSpPr>
          <p:cNvPr id="3" name="Text Placeholder 2">
            <a:extLst>
              <a:ext uri="{FF2B5EF4-FFF2-40B4-BE49-F238E27FC236}">
                <a16:creationId xmlns:a16="http://schemas.microsoft.com/office/drawing/2014/main" id="{F46980F2-06D2-4A1D-B72E-278851C9F2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4" name="Content Placeholder 3">
            <a:extLst>
              <a:ext uri="{FF2B5EF4-FFF2-40B4-BE49-F238E27FC236}">
                <a16:creationId xmlns:a16="http://schemas.microsoft.com/office/drawing/2014/main" id="{38DD8A7F-577A-4BC6-BA02-2058B0D0CC89}"/>
              </a:ext>
            </a:extLst>
          </p:cNvPr>
          <p:cNvSpPr>
            <a:spLocks noGrp="1"/>
          </p:cNvSpPr>
          <p:nvPr>
            <p:ph sz="half" idx="2"/>
          </p:nvPr>
        </p:nvSpPr>
        <p:spPr>
          <a:xfrm>
            <a:off x="839788" y="2505075"/>
            <a:ext cx="5157787" cy="3684588"/>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Text Placeholder 4">
            <a:extLst>
              <a:ext uri="{FF2B5EF4-FFF2-40B4-BE49-F238E27FC236}">
                <a16:creationId xmlns:a16="http://schemas.microsoft.com/office/drawing/2014/main" id="{99CFC776-D711-4CA5-A766-8C799D4BF2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6" name="Content Placeholder 5">
            <a:extLst>
              <a:ext uri="{FF2B5EF4-FFF2-40B4-BE49-F238E27FC236}">
                <a16:creationId xmlns:a16="http://schemas.microsoft.com/office/drawing/2014/main" id="{1D6CDD3A-1DA6-4F65-B48F-5960CC8F1D7A}"/>
              </a:ext>
            </a:extLst>
          </p:cNvPr>
          <p:cNvSpPr>
            <a:spLocks noGrp="1"/>
          </p:cNvSpPr>
          <p:nvPr>
            <p:ph sz="quarter" idx="4"/>
          </p:nvPr>
        </p:nvSpPr>
        <p:spPr>
          <a:xfrm>
            <a:off x="6172200" y="2505075"/>
            <a:ext cx="5183188" cy="3684588"/>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7" name="Date Placeholder 6">
            <a:extLst>
              <a:ext uri="{FF2B5EF4-FFF2-40B4-BE49-F238E27FC236}">
                <a16:creationId xmlns:a16="http://schemas.microsoft.com/office/drawing/2014/main" id="{15350842-4707-45A9-8794-96D7B70E8C7B}"/>
              </a:ext>
            </a:extLst>
          </p:cNvPr>
          <p:cNvSpPr>
            <a:spLocks noGrp="1"/>
          </p:cNvSpPr>
          <p:nvPr>
            <p:ph type="dt" sz="half" idx="10"/>
          </p:nvPr>
        </p:nvSpPr>
        <p:spPr/>
        <p:txBody>
          <a:bodyPr/>
          <a:lstStyle/>
          <a:p>
            <a:fld id="{5412A2CD-801A-4755-909B-42E76BE40851}" type="datetime1">
              <a:rPr lang="zh-HK" altLang="en-US" smtClean="0"/>
              <a:t>23/5/2020</a:t>
            </a:fld>
            <a:endParaRPr lang="zh-HK" altLang="en-US"/>
          </a:p>
        </p:txBody>
      </p:sp>
      <p:sp>
        <p:nvSpPr>
          <p:cNvPr id="8" name="Footer Placeholder 7">
            <a:extLst>
              <a:ext uri="{FF2B5EF4-FFF2-40B4-BE49-F238E27FC236}">
                <a16:creationId xmlns:a16="http://schemas.microsoft.com/office/drawing/2014/main" id="{4E2FC000-F300-4AB9-BD1A-BAB7DAE34ACD}"/>
              </a:ext>
            </a:extLst>
          </p:cNvPr>
          <p:cNvSpPr>
            <a:spLocks noGrp="1"/>
          </p:cNvSpPr>
          <p:nvPr>
            <p:ph type="ftr" sz="quarter" idx="11"/>
          </p:nvPr>
        </p:nvSpPr>
        <p:spPr/>
        <p:txBody>
          <a:bodyPr/>
          <a:lstStyle/>
          <a:p>
            <a:endParaRPr lang="zh-HK" altLang="en-US"/>
          </a:p>
        </p:txBody>
      </p:sp>
      <p:sp>
        <p:nvSpPr>
          <p:cNvPr id="9" name="Slide Number Placeholder 8">
            <a:extLst>
              <a:ext uri="{FF2B5EF4-FFF2-40B4-BE49-F238E27FC236}">
                <a16:creationId xmlns:a16="http://schemas.microsoft.com/office/drawing/2014/main" id="{2F8AAEA4-14CE-47A7-9129-6410006DAE71}"/>
              </a:ext>
            </a:extLst>
          </p:cNvPr>
          <p:cNvSpPr>
            <a:spLocks noGrp="1"/>
          </p:cNvSpPr>
          <p:nvPr>
            <p:ph type="sldNum" sz="quarter" idx="12"/>
          </p:nvPr>
        </p:nvSpPr>
        <p:spPr/>
        <p:txBody>
          <a:bodyPr/>
          <a:lstStyle/>
          <a:p>
            <a:fld id="{780A6AC6-A620-4848-B5A7-A3C080C8DEF9}" type="slidenum">
              <a:rPr lang="zh-HK" altLang="en-US" smtClean="0"/>
              <a:t>‹#›</a:t>
            </a:fld>
            <a:endParaRPr lang="zh-HK" altLang="en-US"/>
          </a:p>
        </p:txBody>
      </p:sp>
    </p:spTree>
    <p:extLst>
      <p:ext uri="{BB962C8B-B14F-4D97-AF65-F5344CB8AC3E}">
        <p14:creationId xmlns:p14="http://schemas.microsoft.com/office/powerpoint/2010/main" val="2665751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B71AB-CE63-45B6-A975-D4D860B439FD}"/>
              </a:ext>
            </a:extLst>
          </p:cNvPr>
          <p:cNvSpPr>
            <a:spLocks noGrp="1"/>
          </p:cNvSpPr>
          <p:nvPr>
            <p:ph type="title"/>
          </p:nvPr>
        </p:nvSpPr>
        <p:spPr/>
        <p:txBody>
          <a:bodyPr/>
          <a:lstStyle/>
          <a:p>
            <a:r>
              <a:rPr lang="en-US" altLang="zh-HK"/>
              <a:t>Click to edit Master title style</a:t>
            </a:r>
            <a:endParaRPr lang="zh-HK" altLang="en-US"/>
          </a:p>
        </p:txBody>
      </p:sp>
      <p:sp>
        <p:nvSpPr>
          <p:cNvPr id="3" name="Date Placeholder 2">
            <a:extLst>
              <a:ext uri="{FF2B5EF4-FFF2-40B4-BE49-F238E27FC236}">
                <a16:creationId xmlns:a16="http://schemas.microsoft.com/office/drawing/2014/main" id="{9413F131-A6D4-4C42-8AE8-55305B8A7810}"/>
              </a:ext>
            </a:extLst>
          </p:cNvPr>
          <p:cNvSpPr>
            <a:spLocks noGrp="1"/>
          </p:cNvSpPr>
          <p:nvPr>
            <p:ph type="dt" sz="half" idx="10"/>
          </p:nvPr>
        </p:nvSpPr>
        <p:spPr/>
        <p:txBody>
          <a:bodyPr/>
          <a:lstStyle/>
          <a:p>
            <a:fld id="{64C97C24-DDDE-492B-B9D8-9AFC7D568921}" type="datetime1">
              <a:rPr lang="zh-HK" altLang="en-US" smtClean="0"/>
              <a:t>23/5/2020</a:t>
            </a:fld>
            <a:endParaRPr lang="zh-HK" altLang="en-US"/>
          </a:p>
        </p:txBody>
      </p:sp>
      <p:sp>
        <p:nvSpPr>
          <p:cNvPr id="4" name="Footer Placeholder 3">
            <a:extLst>
              <a:ext uri="{FF2B5EF4-FFF2-40B4-BE49-F238E27FC236}">
                <a16:creationId xmlns:a16="http://schemas.microsoft.com/office/drawing/2014/main" id="{A527E1CE-012C-4E0D-99E6-AA00BE8ADF6A}"/>
              </a:ext>
            </a:extLst>
          </p:cNvPr>
          <p:cNvSpPr>
            <a:spLocks noGrp="1"/>
          </p:cNvSpPr>
          <p:nvPr>
            <p:ph type="ftr" sz="quarter" idx="11"/>
          </p:nvPr>
        </p:nvSpPr>
        <p:spPr/>
        <p:txBody>
          <a:bodyPr/>
          <a:lstStyle/>
          <a:p>
            <a:endParaRPr lang="zh-HK" altLang="en-US"/>
          </a:p>
        </p:txBody>
      </p:sp>
      <p:sp>
        <p:nvSpPr>
          <p:cNvPr id="5" name="Slide Number Placeholder 4">
            <a:extLst>
              <a:ext uri="{FF2B5EF4-FFF2-40B4-BE49-F238E27FC236}">
                <a16:creationId xmlns:a16="http://schemas.microsoft.com/office/drawing/2014/main" id="{A83BEC98-2F04-4C32-8F1E-0D86B00549AD}"/>
              </a:ext>
            </a:extLst>
          </p:cNvPr>
          <p:cNvSpPr>
            <a:spLocks noGrp="1"/>
          </p:cNvSpPr>
          <p:nvPr>
            <p:ph type="sldNum" sz="quarter" idx="12"/>
          </p:nvPr>
        </p:nvSpPr>
        <p:spPr/>
        <p:txBody>
          <a:bodyPr/>
          <a:lstStyle/>
          <a:p>
            <a:fld id="{780A6AC6-A620-4848-B5A7-A3C080C8DEF9}" type="slidenum">
              <a:rPr lang="zh-HK" altLang="en-US" smtClean="0"/>
              <a:t>‹#›</a:t>
            </a:fld>
            <a:endParaRPr lang="zh-HK" altLang="en-US"/>
          </a:p>
        </p:txBody>
      </p:sp>
    </p:spTree>
    <p:extLst>
      <p:ext uri="{BB962C8B-B14F-4D97-AF65-F5344CB8AC3E}">
        <p14:creationId xmlns:p14="http://schemas.microsoft.com/office/powerpoint/2010/main" val="382010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BBAAF-47D8-485C-915A-349BE596CBF2}"/>
              </a:ext>
            </a:extLst>
          </p:cNvPr>
          <p:cNvSpPr>
            <a:spLocks noGrp="1"/>
          </p:cNvSpPr>
          <p:nvPr>
            <p:ph type="dt" sz="half" idx="10"/>
          </p:nvPr>
        </p:nvSpPr>
        <p:spPr/>
        <p:txBody>
          <a:bodyPr/>
          <a:lstStyle/>
          <a:p>
            <a:fld id="{79DB1AD3-0B14-4A2C-8E6F-423F920D1BCB}" type="datetime1">
              <a:rPr lang="zh-HK" altLang="en-US" smtClean="0"/>
              <a:t>23/5/2020</a:t>
            </a:fld>
            <a:endParaRPr lang="zh-HK" altLang="en-US"/>
          </a:p>
        </p:txBody>
      </p:sp>
      <p:sp>
        <p:nvSpPr>
          <p:cNvPr id="3" name="Footer Placeholder 2">
            <a:extLst>
              <a:ext uri="{FF2B5EF4-FFF2-40B4-BE49-F238E27FC236}">
                <a16:creationId xmlns:a16="http://schemas.microsoft.com/office/drawing/2014/main" id="{5984B3C2-9ED2-42EE-AB6D-642DF3006810}"/>
              </a:ext>
            </a:extLst>
          </p:cNvPr>
          <p:cNvSpPr>
            <a:spLocks noGrp="1"/>
          </p:cNvSpPr>
          <p:nvPr>
            <p:ph type="ftr" sz="quarter" idx="11"/>
          </p:nvPr>
        </p:nvSpPr>
        <p:spPr/>
        <p:txBody>
          <a:bodyPr/>
          <a:lstStyle/>
          <a:p>
            <a:endParaRPr lang="zh-HK" altLang="en-US"/>
          </a:p>
        </p:txBody>
      </p:sp>
      <p:sp>
        <p:nvSpPr>
          <p:cNvPr id="4" name="Slide Number Placeholder 3">
            <a:extLst>
              <a:ext uri="{FF2B5EF4-FFF2-40B4-BE49-F238E27FC236}">
                <a16:creationId xmlns:a16="http://schemas.microsoft.com/office/drawing/2014/main" id="{DFB8A878-3A26-46A1-8F37-421D4356FF19}"/>
              </a:ext>
            </a:extLst>
          </p:cNvPr>
          <p:cNvSpPr>
            <a:spLocks noGrp="1"/>
          </p:cNvSpPr>
          <p:nvPr>
            <p:ph type="sldNum" sz="quarter" idx="12"/>
          </p:nvPr>
        </p:nvSpPr>
        <p:spPr/>
        <p:txBody>
          <a:bodyPr/>
          <a:lstStyle/>
          <a:p>
            <a:fld id="{780A6AC6-A620-4848-B5A7-A3C080C8DEF9}" type="slidenum">
              <a:rPr lang="zh-HK" altLang="en-US" smtClean="0"/>
              <a:t>‹#›</a:t>
            </a:fld>
            <a:endParaRPr lang="zh-HK" altLang="en-US"/>
          </a:p>
        </p:txBody>
      </p:sp>
    </p:spTree>
    <p:extLst>
      <p:ext uri="{BB962C8B-B14F-4D97-AF65-F5344CB8AC3E}">
        <p14:creationId xmlns:p14="http://schemas.microsoft.com/office/powerpoint/2010/main" val="2358526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D54A-7FD4-49A4-B125-D1E66A03CA81}"/>
              </a:ext>
            </a:extLst>
          </p:cNvPr>
          <p:cNvSpPr>
            <a:spLocks noGrp="1"/>
          </p:cNvSpPr>
          <p:nvPr>
            <p:ph type="title"/>
          </p:nvPr>
        </p:nvSpPr>
        <p:spPr>
          <a:xfrm>
            <a:off x="839788" y="457200"/>
            <a:ext cx="3932237" cy="1600200"/>
          </a:xfrm>
        </p:spPr>
        <p:txBody>
          <a:bodyPr anchor="b"/>
          <a:lstStyle>
            <a:lvl1pPr>
              <a:defRPr sz="3200"/>
            </a:lvl1pPr>
          </a:lstStyle>
          <a:p>
            <a:r>
              <a:rPr lang="en-US" altLang="zh-HK"/>
              <a:t>Click to edit Master title style</a:t>
            </a:r>
            <a:endParaRPr lang="zh-HK" altLang="en-US"/>
          </a:p>
        </p:txBody>
      </p:sp>
      <p:sp>
        <p:nvSpPr>
          <p:cNvPr id="3" name="Content Placeholder 2">
            <a:extLst>
              <a:ext uri="{FF2B5EF4-FFF2-40B4-BE49-F238E27FC236}">
                <a16:creationId xmlns:a16="http://schemas.microsoft.com/office/drawing/2014/main" id="{08B0B068-D3FD-43A2-AB6E-90146BD477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Text Placeholder 3">
            <a:extLst>
              <a:ext uri="{FF2B5EF4-FFF2-40B4-BE49-F238E27FC236}">
                <a16:creationId xmlns:a16="http://schemas.microsoft.com/office/drawing/2014/main" id="{73DDD8F2-14BF-4A0F-A5A8-B3CB5DA05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Click to edit Master text styles</a:t>
            </a:r>
          </a:p>
        </p:txBody>
      </p:sp>
      <p:sp>
        <p:nvSpPr>
          <p:cNvPr id="5" name="Date Placeholder 4">
            <a:extLst>
              <a:ext uri="{FF2B5EF4-FFF2-40B4-BE49-F238E27FC236}">
                <a16:creationId xmlns:a16="http://schemas.microsoft.com/office/drawing/2014/main" id="{3F7DA4DF-5DFB-4A94-B529-8E9A63C024C0}"/>
              </a:ext>
            </a:extLst>
          </p:cNvPr>
          <p:cNvSpPr>
            <a:spLocks noGrp="1"/>
          </p:cNvSpPr>
          <p:nvPr>
            <p:ph type="dt" sz="half" idx="10"/>
          </p:nvPr>
        </p:nvSpPr>
        <p:spPr/>
        <p:txBody>
          <a:bodyPr/>
          <a:lstStyle/>
          <a:p>
            <a:fld id="{224D6A81-3CBB-40C2-BDDB-85EA26CED9B4}" type="datetime1">
              <a:rPr lang="zh-HK" altLang="en-US" smtClean="0"/>
              <a:t>23/5/2020</a:t>
            </a:fld>
            <a:endParaRPr lang="zh-HK" altLang="en-US"/>
          </a:p>
        </p:txBody>
      </p:sp>
      <p:sp>
        <p:nvSpPr>
          <p:cNvPr id="6" name="Footer Placeholder 5">
            <a:extLst>
              <a:ext uri="{FF2B5EF4-FFF2-40B4-BE49-F238E27FC236}">
                <a16:creationId xmlns:a16="http://schemas.microsoft.com/office/drawing/2014/main" id="{127FC9CD-6897-490F-A6DD-2B2A3BE2CB5D}"/>
              </a:ext>
            </a:extLst>
          </p:cNvPr>
          <p:cNvSpPr>
            <a:spLocks noGrp="1"/>
          </p:cNvSpPr>
          <p:nvPr>
            <p:ph type="ftr" sz="quarter" idx="11"/>
          </p:nvPr>
        </p:nvSpPr>
        <p:spPr/>
        <p:txBody>
          <a:bodyPr/>
          <a:lstStyle/>
          <a:p>
            <a:endParaRPr lang="zh-HK" altLang="en-US"/>
          </a:p>
        </p:txBody>
      </p:sp>
      <p:sp>
        <p:nvSpPr>
          <p:cNvPr id="7" name="Slide Number Placeholder 6">
            <a:extLst>
              <a:ext uri="{FF2B5EF4-FFF2-40B4-BE49-F238E27FC236}">
                <a16:creationId xmlns:a16="http://schemas.microsoft.com/office/drawing/2014/main" id="{FB3A4769-5733-416D-B6AE-787E64F27024}"/>
              </a:ext>
            </a:extLst>
          </p:cNvPr>
          <p:cNvSpPr>
            <a:spLocks noGrp="1"/>
          </p:cNvSpPr>
          <p:nvPr>
            <p:ph type="sldNum" sz="quarter" idx="12"/>
          </p:nvPr>
        </p:nvSpPr>
        <p:spPr/>
        <p:txBody>
          <a:bodyPr/>
          <a:lstStyle/>
          <a:p>
            <a:fld id="{780A6AC6-A620-4848-B5A7-A3C080C8DEF9}" type="slidenum">
              <a:rPr lang="zh-HK" altLang="en-US" smtClean="0"/>
              <a:t>‹#›</a:t>
            </a:fld>
            <a:endParaRPr lang="zh-HK" altLang="en-US"/>
          </a:p>
        </p:txBody>
      </p:sp>
    </p:spTree>
    <p:extLst>
      <p:ext uri="{BB962C8B-B14F-4D97-AF65-F5344CB8AC3E}">
        <p14:creationId xmlns:p14="http://schemas.microsoft.com/office/powerpoint/2010/main" val="2217650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F261-AC5C-4FCC-B0A0-57AEC108A600}"/>
              </a:ext>
            </a:extLst>
          </p:cNvPr>
          <p:cNvSpPr>
            <a:spLocks noGrp="1"/>
          </p:cNvSpPr>
          <p:nvPr>
            <p:ph type="title"/>
          </p:nvPr>
        </p:nvSpPr>
        <p:spPr>
          <a:xfrm>
            <a:off x="839788" y="457200"/>
            <a:ext cx="3932237" cy="1600200"/>
          </a:xfrm>
        </p:spPr>
        <p:txBody>
          <a:bodyPr anchor="b"/>
          <a:lstStyle>
            <a:lvl1pPr>
              <a:defRPr sz="3200"/>
            </a:lvl1pPr>
          </a:lstStyle>
          <a:p>
            <a:r>
              <a:rPr lang="en-US" altLang="zh-HK"/>
              <a:t>Click to edit Master title style</a:t>
            </a:r>
            <a:endParaRPr lang="zh-HK" altLang="en-US"/>
          </a:p>
        </p:txBody>
      </p:sp>
      <p:sp>
        <p:nvSpPr>
          <p:cNvPr id="3" name="Picture Placeholder 2">
            <a:extLst>
              <a:ext uri="{FF2B5EF4-FFF2-40B4-BE49-F238E27FC236}">
                <a16:creationId xmlns:a16="http://schemas.microsoft.com/office/drawing/2014/main" id="{49E32B5E-255E-49E9-B5B3-538E3FE15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Text Placeholder 3">
            <a:extLst>
              <a:ext uri="{FF2B5EF4-FFF2-40B4-BE49-F238E27FC236}">
                <a16:creationId xmlns:a16="http://schemas.microsoft.com/office/drawing/2014/main" id="{46610BB6-3957-4E92-84BD-F9E39D77F7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Click to edit Master text styles</a:t>
            </a:r>
          </a:p>
        </p:txBody>
      </p:sp>
      <p:sp>
        <p:nvSpPr>
          <p:cNvPr id="5" name="Date Placeholder 4">
            <a:extLst>
              <a:ext uri="{FF2B5EF4-FFF2-40B4-BE49-F238E27FC236}">
                <a16:creationId xmlns:a16="http://schemas.microsoft.com/office/drawing/2014/main" id="{3D5269FC-6F68-48DB-B94A-CDEA906D855F}"/>
              </a:ext>
            </a:extLst>
          </p:cNvPr>
          <p:cNvSpPr>
            <a:spLocks noGrp="1"/>
          </p:cNvSpPr>
          <p:nvPr>
            <p:ph type="dt" sz="half" idx="10"/>
          </p:nvPr>
        </p:nvSpPr>
        <p:spPr/>
        <p:txBody>
          <a:bodyPr/>
          <a:lstStyle/>
          <a:p>
            <a:fld id="{094E69E2-5D65-49A9-857F-7DD99C96AB29}" type="datetime1">
              <a:rPr lang="zh-HK" altLang="en-US" smtClean="0"/>
              <a:t>23/5/2020</a:t>
            </a:fld>
            <a:endParaRPr lang="zh-HK" altLang="en-US"/>
          </a:p>
        </p:txBody>
      </p:sp>
      <p:sp>
        <p:nvSpPr>
          <p:cNvPr id="6" name="Footer Placeholder 5">
            <a:extLst>
              <a:ext uri="{FF2B5EF4-FFF2-40B4-BE49-F238E27FC236}">
                <a16:creationId xmlns:a16="http://schemas.microsoft.com/office/drawing/2014/main" id="{1672D38D-EEAA-41D5-A5BC-DF4189CF9A00}"/>
              </a:ext>
            </a:extLst>
          </p:cNvPr>
          <p:cNvSpPr>
            <a:spLocks noGrp="1"/>
          </p:cNvSpPr>
          <p:nvPr>
            <p:ph type="ftr" sz="quarter" idx="11"/>
          </p:nvPr>
        </p:nvSpPr>
        <p:spPr/>
        <p:txBody>
          <a:bodyPr/>
          <a:lstStyle/>
          <a:p>
            <a:endParaRPr lang="zh-HK" altLang="en-US"/>
          </a:p>
        </p:txBody>
      </p:sp>
      <p:sp>
        <p:nvSpPr>
          <p:cNvPr id="7" name="Slide Number Placeholder 6">
            <a:extLst>
              <a:ext uri="{FF2B5EF4-FFF2-40B4-BE49-F238E27FC236}">
                <a16:creationId xmlns:a16="http://schemas.microsoft.com/office/drawing/2014/main" id="{13B492ED-C81D-48F6-A2EB-918FF61973F4}"/>
              </a:ext>
            </a:extLst>
          </p:cNvPr>
          <p:cNvSpPr>
            <a:spLocks noGrp="1"/>
          </p:cNvSpPr>
          <p:nvPr>
            <p:ph type="sldNum" sz="quarter" idx="12"/>
          </p:nvPr>
        </p:nvSpPr>
        <p:spPr/>
        <p:txBody>
          <a:bodyPr/>
          <a:lstStyle/>
          <a:p>
            <a:fld id="{780A6AC6-A620-4848-B5A7-A3C080C8DEF9}" type="slidenum">
              <a:rPr lang="zh-HK" altLang="en-US" smtClean="0"/>
              <a:t>‹#›</a:t>
            </a:fld>
            <a:endParaRPr lang="zh-HK" altLang="en-US"/>
          </a:p>
        </p:txBody>
      </p:sp>
    </p:spTree>
    <p:extLst>
      <p:ext uri="{BB962C8B-B14F-4D97-AF65-F5344CB8AC3E}">
        <p14:creationId xmlns:p14="http://schemas.microsoft.com/office/powerpoint/2010/main" val="18769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B07254-0F9F-4DD1-B916-4982F47019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HK"/>
              <a:t>Click to edit Master title style</a:t>
            </a:r>
            <a:endParaRPr lang="zh-HK" altLang="en-US"/>
          </a:p>
        </p:txBody>
      </p:sp>
      <p:sp>
        <p:nvSpPr>
          <p:cNvPr id="3" name="Text Placeholder 2">
            <a:extLst>
              <a:ext uri="{FF2B5EF4-FFF2-40B4-BE49-F238E27FC236}">
                <a16:creationId xmlns:a16="http://schemas.microsoft.com/office/drawing/2014/main" id="{2317CB30-72A4-4825-B713-00CC149456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a:extLst>
              <a:ext uri="{FF2B5EF4-FFF2-40B4-BE49-F238E27FC236}">
                <a16:creationId xmlns:a16="http://schemas.microsoft.com/office/drawing/2014/main" id="{CA69C000-F2E3-4E25-80DF-2E71C822FC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FD85B-580C-48BF-BA51-FF3ED562729C}" type="datetime1">
              <a:rPr lang="zh-HK" altLang="en-US" smtClean="0"/>
              <a:t>23/5/2020</a:t>
            </a:fld>
            <a:endParaRPr lang="zh-HK" altLang="en-US"/>
          </a:p>
        </p:txBody>
      </p:sp>
      <p:sp>
        <p:nvSpPr>
          <p:cNvPr id="5" name="Footer Placeholder 4">
            <a:extLst>
              <a:ext uri="{FF2B5EF4-FFF2-40B4-BE49-F238E27FC236}">
                <a16:creationId xmlns:a16="http://schemas.microsoft.com/office/drawing/2014/main" id="{CD679BB8-D5E2-4FA9-8DF8-CC61C2F42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a:extLst>
              <a:ext uri="{FF2B5EF4-FFF2-40B4-BE49-F238E27FC236}">
                <a16:creationId xmlns:a16="http://schemas.microsoft.com/office/drawing/2014/main" id="{7C909227-B540-4589-9C40-C0F5CC9952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0A6AC6-A620-4848-B5A7-A3C080C8DEF9}" type="slidenum">
              <a:rPr lang="zh-HK" altLang="en-US" smtClean="0"/>
              <a:t>‹#›</a:t>
            </a:fld>
            <a:endParaRPr lang="zh-HK" altLang="en-US"/>
          </a:p>
        </p:txBody>
      </p:sp>
    </p:spTree>
    <p:extLst>
      <p:ext uri="{BB962C8B-B14F-4D97-AF65-F5344CB8AC3E}">
        <p14:creationId xmlns:p14="http://schemas.microsoft.com/office/powerpoint/2010/main" val="1649793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image" Target="../media/image160.png"/><Relationship Id="rId4" Type="http://schemas.openxmlformats.org/officeDocument/2006/relationships/image" Target="../media/image15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www.youtube.com/watch?v=2xN9fbl61Sw" TargetMode="External"/><Relationship Id="rId5" Type="http://schemas.openxmlformats.org/officeDocument/2006/relationships/hyperlink" Target="https://edisonchan2013928.github.io/My-homepage/system/IKDV-SYS.html"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2xN9fbl61Sw" TargetMode="External"/><Relationship Id="rId2" Type="http://schemas.openxmlformats.org/officeDocument/2006/relationships/hyperlink" Target="https://edisonchan2013928.github.io/My-homepage/system/IKDV-SY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www.youtube.com/watch?v=2xN9fbl61Sw" TargetMode="External"/><Relationship Id="rId5" Type="http://schemas.openxmlformats.org/officeDocument/2006/relationships/hyperlink" Target="https://edisonchan2013928.github.io/My-homepage/system/IKDV-SYS.html"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0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0.png"/></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chart" Target="../charts/chart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05C-320F-4CBB-A10F-065E62A5E2DF}"/>
              </a:ext>
            </a:extLst>
          </p:cNvPr>
          <p:cNvSpPr>
            <a:spLocks noGrp="1"/>
          </p:cNvSpPr>
          <p:nvPr>
            <p:ph type="ctrTitle"/>
          </p:nvPr>
        </p:nvSpPr>
        <p:spPr>
          <a:xfrm>
            <a:off x="161984" y="668013"/>
            <a:ext cx="11983716" cy="1274618"/>
          </a:xfrm>
        </p:spPr>
        <p:txBody>
          <a:bodyPr anchor="ctr">
            <a:noAutofit/>
          </a:bodyPr>
          <a:lstStyle/>
          <a:p>
            <a:r>
              <a:rPr lang="en-US" altLang="zh-HK" sz="5400" dirty="0">
                <a:latin typeface="Times New Roman" panose="02020603050405020304" pitchFamily="18" charset="0"/>
                <a:cs typeface="Times New Roman" panose="02020603050405020304" pitchFamily="18" charset="0"/>
              </a:rPr>
              <a:t>QUAD: Quadratic-Bound-Based Kernel Density Visualization</a:t>
            </a:r>
            <a:endParaRPr lang="zh-HK" altLang="en-US" sz="5400" dirty="0"/>
          </a:p>
        </p:txBody>
      </p:sp>
      <p:sp>
        <p:nvSpPr>
          <p:cNvPr id="3" name="Subtitle 2">
            <a:extLst>
              <a:ext uri="{FF2B5EF4-FFF2-40B4-BE49-F238E27FC236}">
                <a16:creationId xmlns:a16="http://schemas.microsoft.com/office/drawing/2014/main" id="{16AC393B-C9AE-4880-B782-405EF8DFBAEA}"/>
              </a:ext>
            </a:extLst>
          </p:cNvPr>
          <p:cNvSpPr>
            <a:spLocks noGrp="1"/>
          </p:cNvSpPr>
          <p:nvPr>
            <p:ph type="subTitle" idx="1"/>
          </p:nvPr>
        </p:nvSpPr>
        <p:spPr>
          <a:xfrm>
            <a:off x="304801" y="2595275"/>
            <a:ext cx="11572240" cy="1588798"/>
          </a:xfrm>
        </p:spPr>
        <p:txBody>
          <a:bodyPr>
            <a:normAutofit/>
          </a:bodyPr>
          <a:lstStyle/>
          <a:p>
            <a:r>
              <a:rPr lang="en-US" altLang="zh-HK" sz="2800" b="1" dirty="0">
                <a:latin typeface="Times New Roman" panose="02020603050405020304" pitchFamily="18" charset="0"/>
                <a:cs typeface="Times New Roman" panose="02020603050405020304" pitchFamily="18" charset="0"/>
              </a:rPr>
              <a:t>(Edison) Tsz Nam Chan</a:t>
            </a:r>
            <a:r>
              <a:rPr lang="en-US" altLang="zh-HK" sz="2800" baseline="30000" dirty="0">
                <a:latin typeface="Times New Roman" panose="02020603050405020304" pitchFamily="18" charset="0"/>
                <a:cs typeface="Times New Roman" panose="02020603050405020304" pitchFamily="18" charset="0"/>
              </a:rPr>
              <a:t>1</a:t>
            </a:r>
            <a:r>
              <a:rPr lang="en-US" altLang="zh-HK" sz="2800" dirty="0">
                <a:latin typeface="Times New Roman" panose="02020603050405020304" pitchFamily="18" charset="0"/>
                <a:cs typeface="Times New Roman" panose="02020603050405020304" pitchFamily="18" charset="0"/>
              </a:rPr>
              <a:t>,	Reynold Cheng</a:t>
            </a:r>
            <a:r>
              <a:rPr lang="en-US" altLang="zh-HK" sz="2800" baseline="30000" dirty="0">
                <a:latin typeface="Times New Roman" panose="02020603050405020304" pitchFamily="18" charset="0"/>
                <a:cs typeface="Times New Roman" panose="02020603050405020304" pitchFamily="18" charset="0"/>
              </a:rPr>
              <a:t>1</a:t>
            </a:r>
            <a:r>
              <a:rPr lang="en-US" altLang="zh-HK" sz="2800" dirty="0">
                <a:latin typeface="Times New Roman" panose="02020603050405020304" pitchFamily="18" charset="0"/>
                <a:cs typeface="Times New Roman" panose="02020603050405020304" pitchFamily="18" charset="0"/>
              </a:rPr>
              <a:t>, 	 Man Lung Yiu</a:t>
            </a:r>
            <a:r>
              <a:rPr lang="en-US" altLang="zh-HK" sz="2800" baseline="30000" dirty="0">
                <a:latin typeface="Times New Roman" panose="02020603050405020304" pitchFamily="18" charset="0"/>
                <a:cs typeface="Times New Roman" panose="02020603050405020304" pitchFamily="18" charset="0"/>
              </a:rPr>
              <a:t>2</a:t>
            </a:r>
          </a:p>
          <a:p>
            <a:endParaRPr lang="en-US" altLang="zh-HK" sz="2800" dirty="0">
              <a:latin typeface="Times New Roman" panose="02020603050405020304" pitchFamily="18" charset="0"/>
              <a:cs typeface="Times New Roman" panose="02020603050405020304" pitchFamily="18" charset="0"/>
            </a:endParaRPr>
          </a:p>
          <a:p>
            <a:r>
              <a:rPr lang="en-US" altLang="zh-HK" sz="2800" baseline="30000" dirty="0">
                <a:latin typeface="Times New Roman" panose="02020603050405020304" pitchFamily="18" charset="0"/>
                <a:cs typeface="Times New Roman" panose="02020603050405020304" pitchFamily="18" charset="0"/>
              </a:rPr>
              <a:t>1</a:t>
            </a:r>
            <a:r>
              <a:rPr lang="en-US" altLang="zh-HK" sz="2800" dirty="0">
                <a:latin typeface="Times New Roman" panose="02020603050405020304" pitchFamily="18" charset="0"/>
                <a:cs typeface="Times New Roman" panose="02020603050405020304" pitchFamily="18" charset="0"/>
              </a:rPr>
              <a:t>University of Hong Kong	</a:t>
            </a:r>
            <a:r>
              <a:rPr lang="en-US" altLang="zh-HK" sz="2800" baseline="30000" dirty="0">
                <a:latin typeface="Times New Roman" panose="02020603050405020304" pitchFamily="18" charset="0"/>
                <a:cs typeface="Times New Roman" panose="02020603050405020304" pitchFamily="18" charset="0"/>
              </a:rPr>
              <a:t>2</a:t>
            </a:r>
            <a:r>
              <a:rPr lang="en-US" altLang="zh-HK" sz="2800" dirty="0">
                <a:latin typeface="Times New Roman" panose="02020603050405020304" pitchFamily="18" charset="0"/>
                <a:cs typeface="Times New Roman" panose="02020603050405020304" pitchFamily="18" charset="0"/>
              </a:rPr>
              <a:t>Hong Kong Polytechnic University</a:t>
            </a:r>
          </a:p>
        </p:txBody>
      </p:sp>
      <p:pic>
        <p:nvPicPr>
          <p:cNvPr id="5" name="Picture 4">
            <a:extLst>
              <a:ext uri="{FF2B5EF4-FFF2-40B4-BE49-F238E27FC236}">
                <a16:creationId xmlns:a16="http://schemas.microsoft.com/office/drawing/2014/main" id="{11D40DAC-6E44-4E8B-A71E-8B59B92B00ED}"/>
              </a:ext>
            </a:extLst>
          </p:cNvPr>
          <p:cNvPicPr>
            <a:picLocks noChangeAspect="1"/>
          </p:cNvPicPr>
          <p:nvPr/>
        </p:nvPicPr>
        <p:blipFill>
          <a:blip r:embed="rId2"/>
          <a:stretch>
            <a:fillRect/>
          </a:stretch>
        </p:blipFill>
        <p:spPr>
          <a:xfrm>
            <a:off x="3134005" y="4485151"/>
            <a:ext cx="1294001" cy="1482219"/>
          </a:xfrm>
          <a:prstGeom prst="rect">
            <a:avLst/>
          </a:prstGeom>
        </p:spPr>
      </p:pic>
      <p:pic>
        <p:nvPicPr>
          <p:cNvPr id="6" name="Picture 5">
            <a:extLst>
              <a:ext uri="{FF2B5EF4-FFF2-40B4-BE49-F238E27FC236}">
                <a16:creationId xmlns:a16="http://schemas.microsoft.com/office/drawing/2014/main" id="{991397E4-2D2F-4CF6-AB0C-C91D5489CA49}"/>
              </a:ext>
            </a:extLst>
          </p:cNvPr>
          <p:cNvPicPr>
            <a:picLocks noChangeAspect="1"/>
          </p:cNvPicPr>
          <p:nvPr/>
        </p:nvPicPr>
        <p:blipFill>
          <a:blip r:embed="rId3"/>
          <a:stretch>
            <a:fillRect/>
          </a:stretch>
        </p:blipFill>
        <p:spPr>
          <a:xfrm>
            <a:off x="7193037" y="4412012"/>
            <a:ext cx="1520641" cy="1559301"/>
          </a:xfrm>
          <a:prstGeom prst="rect">
            <a:avLst/>
          </a:prstGeom>
        </p:spPr>
      </p:pic>
      <p:sp>
        <p:nvSpPr>
          <p:cNvPr id="8" name="Slide Number Placeholder 7">
            <a:extLst>
              <a:ext uri="{FF2B5EF4-FFF2-40B4-BE49-F238E27FC236}">
                <a16:creationId xmlns:a16="http://schemas.microsoft.com/office/drawing/2014/main" id="{569FFA72-7E08-4EE5-93F7-E3D13D7B9943}"/>
              </a:ext>
            </a:extLst>
          </p:cNvPr>
          <p:cNvSpPr>
            <a:spLocks noGrp="1"/>
          </p:cNvSpPr>
          <p:nvPr>
            <p:ph type="sldNum" sz="quarter" idx="12"/>
          </p:nvPr>
        </p:nvSpPr>
        <p:spPr/>
        <p:txBody>
          <a:bodyPr/>
          <a:lstStyle/>
          <a:p>
            <a:fld id="{20977B1A-1C67-42C5-99A0-09F9B7C45C0F}" type="slidenum">
              <a:rPr lang="zh-HK" altLang="en-US" smtClean="0"/>
              <a:t>1</a:t>
            </a:fld>
            <a:endParaRPr lang="zh-HK" altLang="en-US"/>
          </a:p>
        </p:txBody>
      </p:sp>
      <p:sp>
        <p:nvSpPr>
          <p:cNvPr id="9" name="Rectangle 8">
            <a:extLst>
              <a:ext uri="{FF2B5EF4-FFF2-40B4-BE49-F238E27FC236}">
                <a16:creationId xmlns:a16="http://schemas.microsoft.com/office/drawing/2014/main" id="{D6D3D6AC-C528-4C57-8461-9D3946736DA4}"/>
              </a:ext>
            </a:extLst>
          </p:cNvPr>
          <p:cNvSpPr/>
          <p:nvPr/>
        </p:nvSpPr>
        <p:spPr>
          <a:xfrm>
            <a:off x="-63904" y="6568443"/>
            <a:ext cx="11983716" cy="276999"/>
          </a:xfrm>
          <a:prstGeom prst="rect">
            <a:avLst/>
          </a:prstGeom>
        </p:spPr>
        <p:txBody>
          <a:bodyPr wrap="square">
            <a:spAutoFit/>
          </a:bodyPr>
          <a:lstStyle/>
          <a:p>
            <a:r>
              <a:rPr lang="en-US" altLang="zh-HK" sz="1200" dirty="0">
                <a:latin typeface="Times New Roman" panose="02020603050405020304" pitchFamily="18" charset="0"/>
                <a:cs typeface="Times New Roman" panose="02020603050405020304" pitchFamily="18" charset="0"/>
              </a:rPr>
              <a:t>[1] T. N. Chan, R. Cheng and M. L. </a:t>
            </a:r>
            <a:r>
              <a:rPr lang="en-US" altLang="zh-HK" sz="1200" dirty="0" err="1">
                <a:latin typeface="Times New Roman" panose="02020603050405020304" pitchFamily="18" charset="0"/>
                <a:cs typeface="Times New Roman" panose="02020603050405020304" pitchFamily="18" charset="0"/>
              </a:rPr>
              <a:t>Yiu</a:t>
            </a:r>
            <a:r>
              <a:rPr lang="en-US" altLang="zh-HK" sz="1200" dirty="0">
                <a:latin typeface="Times New Roman" panose="02020603050405020304" pitchFamily="18" charset="0"/>
                <a:cs typeface="Times New Roman" panose="02020603050405020304" pitchFamily="18" charset="0"/>
              </a:rPr>
              <a:t> “QUAD: Quadratic-Bound-Based Kernel Density Visualization” Under submission to SIGMOD2020</a:t>
            </a:r>
          </a:p>
        </p:txBody>
      </p:sp>
    </p:spTree>
    <p:extLst>
      <p:ext uri="{BB962C8B-B14F-4D97-AF65-F5344CB8AC3E}">
        <p14:creationId xmlns:p14="http://schemas.microsoft.com/office/powerpoint/2010/main" val="1390131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AACC-22B8-488F-906F-60A214876BA8}"/>
              </a:ext>
            </a:extLst>
          </p:cNvPr>
          <p:cNvSpPr>
            <a:spLocks noGrp="1"/>
          </p:cNvSpPr>
          <p:nvPr>
            <p:ph type="title"/>
          </p:nvPr>
        </p:nvSpPr>
        <p:spPr/>
        <p:txBody>
          <a:bodyPr/>
          <a:lstStyle/>
          <a:p>
            <a:pPr algn="ctr"/>
            <a:r>
              <a:rPr lang="en-US" altLang="zh-HK" dirty="0">
                <a:latin typeface="Times New Roman" panose="02020603050405020304" pitchFamily="18" charset="0"/>
                <a:cs typeface="Times New Roman" panose="02020603050405020304" pitchFamily="18" charset="0"/>
              </a:rPr>
              <a:t>Our proposal: QUAD</a:t>
            </a:r>
            <a:endParaRPr lang="zh-HK" altLang="en-US"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22899ED1-BC52-4346-BB03-5965F5C79853}"/>
              </a:ext>
            </a:extLst>
          </p:cNvPr>
          <p:cNvGraphicFramePr>
            <a:graphicFrameLocks/>
          </p:cNvGraphicFramePr>
          <p:nvPr>
            <p:extLst>
              <p:ext uri="{D42A27DB-BD31-4B8C-83A1-F6EECF244321}">
                <p14:modId xmlns:p14="http://schemas.microsoft.com/office/powerpoint/2010/main" val="2434615604"/>
              </p:ext>
            </p:extLst>
          </p:nvPr>
        </p:nvGraphicFramePr>
        <p:xfrm>
          <a:off x="2147580" y="1800459"/>
          <a:ext cx="6913564" cy="426549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Box 29">
            <a:extLst>
              <a:ext uri="{FF2B5EF4-FFF2-40B4-BE49-F238E27FC236}">
                <a16:creationId xmlns:a16="http://schemas.microsoft.com/office/drawing/2014/main" id="{A32A901B-3694-434A-B73E-17A24EC929DD}"/>
              </a:ext>
            </a:extLst>
          </p:cNvPr>
          <p:cNvSpPr txBox="1">
            <a:spLocks noChangeArrowheads="1"/>
          </p:cNvSpPr>
          <p:nvPr/>
        </p:nvSpPr>
        <p:spPr bwMode="auto">
          <a:xfrm>
            <a:off x="2115307" y="1592516"/>
            <a:ext cx="1353553"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algn="r"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algn="r"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algn="r"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algn="r"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algn="l" eaLnBrk="1" hangingPunct="1">
              <a:buClrTx/>
              <a:buFontTx/>
              <a:buNone/>
            </a:pPr>
            <a:r>
              <a:rPr lang="en-US" altLang="en-US" sz="1600" i="1" dirty="0">
                <a:solidFill>
                  <a:srgbClr val="000000"/>
                </a:solidFill>
                <a:latin typeface="Times New Roman" panose="02020603050405020304" pitchFamily="18" charset="0"/>
                <a:cs typeface="Times New Roman" panose="02020603050405020304" pitchFamily="18" charset="0"/>
              </a:rPr>
              <a:t>function value</a:t>
            </a:r>
            <a:endParaRPr lang="en-US" altLang="en-US" sz="1600" i="1" baseline="-25000" dirty="0">
              <a:solidFill>
                <a:srgbClr val="00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9E48CD2-69EA-4B4E-A658-68B991F768D9}"/>
              </a:ext>
            </a:extLst>
          </p:cNvPr>
          <p:cNvSpPr txBox="1"/>
          <p:nvPr/>
        </p:nvSpPr>
        <p:spPr>
          <a:xfrm>
            <a:off x="4750822" y="4366638"/>
            <a:ext cx="1146468" cy="369332"/>
          </a:xfrm>
          <a:prstGeom prst="rect">
            <a:avLst/>
          </a:prstGeom>
          <a:noFill/>
        </p:spPr>
        <p:txBody>
          <a:bodyPr wrap="none" rtlCol="0">
            <a:spAutoFit/>
          </a:bodyPr>
          <a:lstStyle/>
          <a:p>
            <a:r>
              <a:rPr lang="en-US" altLang="zh-HK" dirty="0">
                <a:latin typeface="Times New Roman" panose="02020603050405020304" pitchFamily="18" charset="0"/>
                <a:cs typeface="Times New Roman" panose="02020603050405020304" pitchFamily="18" charset="0"/>
              </a:rPr>
              <a:t>(t, </a:t>
            </a:r>
            <a:r>
              <a:rPr lang="en-US" altLang="zh-HK" dirty="0" err="1">
                <a:latin typeface="Times New Roman" panose="02020603050405020304" pitchFamily="18" charset="0"/>
                <a:cs typeface="Times New Roman" panose="02020603050405020304" pitchFamily="18" charset="0"/>
              </a:rPr>
              <a:t>exp</a:t>
            </a:r>
            <a:r>
              <a:rPr lang="en-US" altLang="zh-HK" dirty="0">
                <a:latin typeface="Times New Roman" panose="02020603050405020304" pitchFamily="18" charset="0"/>
                <a:cs typeface="Times New Roman" panose="02020603050405020304" pitchFamily="18" charset="0"/>
              </a:rPr>
              <a:t>(-t))</a:t>
            </a:r>
            <a:endParaRPr lang="zh-HK"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6">
                <a:extLst>
                  <a:ext uri="{FF2B5EF4-FFF2-40B4-BE49-F238E27FC236}">
                    <a16:creationId xmlns:a16="http://schemas.microsoft.com/office/drawing/2014/main" id="{137ED68E-4B8E-43F4-AE36-1C562A6B6E58}"/>
                  </a:ext>
                </a:extLst>
              </p:cNvPr>
              <p:cNvSpPr txBox="1"/>
              <p:nvPr/>
            </p:nvSpPr>
            <p:spPr>
              <a:xfrm>
                <a:off x="3447069" y="3119816"/>
                <a:ext cx="1777038" cy="308341"/>
              </a:xfrm>
              <a:prstGeom prst="rect">
                <a:avLst/>
              </a:prstGeom>
              <a:noFill/>
            </p:spPr>
            <p:txBody>
              <a:bodyPr wrap="none" lIns="0" tIns="0" rIns="0" bIns="0" rtlCol="0">
                <a:noAutofit/>
              </a:bodyPr>
              <a:lstStyle/>
              <a:p>
                <a:pPr algn="ctr">
                  <a:spcAft>
                    <a:spcPts val="0"/>
                  </a:spcAft>
                </a:pPr>
                <a:r>
                  <a:rPr lang="en-US" altLang="zh-HK" sz="1600" i="1" dirty="0">
                    <a:solidFill>
                      <a:srgbClr val="000000"/>
                    </a:solidFill>
                    <a:latin typeface="Times New Roman" panose="02020603050405020304" pitchFamily="18" charset="0"/>
                    <a:ea typeface="新細明體" panose="02020500000000000000" pitchFamily="18" charset="-120"/>
                    <a:cs typeface="Times New Roman" panose="02020603050405020304" pitchFamily="18" charset="0"/>
                  </a:rPr>
                  <a:t>function:</a:t>
                </a:r>
                <a:r>
                  <a:rPr lang="en-US" altLang="zh-HK" sz="1600" i="1" dirty="0">
                    <a:solidFill>
                      <a:srgbClr val="000000"/>
                    </a:solidFill>
                    <a:latin typeface="Cambria Math" panose="02040503050406030204" pitchFamily="18" charset="0"/>
                    <a:ea typeface="新細明體" panose="02020500000000000000" pitchFamily="18" charset="-120"/>
                    <a:cs typeface="Times New Roman" panose="02020603050405020304" pitchFamily="18" charset="0"/>
                  </a:rPr>
                  <a:t> </a:t>
                </a:r>
                <a14:m>
                  <m:oMath xmlns:m="http://schemas.openxmlformats.org/officeDocument/2006/math">
                    <m:r>
                      <m:rPr>
                        <m:sty m:val="p"/>
                      </m:rPr>
                      <a:rPr lang="en-US" altLang="zh-HK" sz="1600" i="0" kern="1200" smtClean="0">
                        <a:solidFill>
                          <a:srgbClr val="000000"/>
                        </a:solidFill>
                        <a:effectLst/>
                        <a:latin typeface="Cambria Math" panose="02040503050406030204" pitchFamily="18" charset="0"/>
                        <a:ea typeface="新細明體" panose="02020500000000000000" pitchFamily="18" charset="-120"/>
                        <a:cs typeface="Times New Roman" panose="02020603050405020304" pitchFamily="18" charset="0"/>
                      </a:rPr>
                      <m:t>exp</m:t>
                    </m:r>
                    <m:r>
                      <a:rPr lang="en-US" altLang="zh-HK" sz="1600" b="0" i="1" kern="1200" smtClean="0">
                        <a:solidFill>
                          <a:srgbClr val="000000"/>
                        </a:solidFill>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HK" sz="1600" b="0" i="1" kern="1200" smtClean="0">
                        <a:solidFill>
                          <a:srgbClr val="000000"/>
                        </a:solidFill>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HK" sz="1600" b="0" i="1" kern="1200" smtClean="0">
                        <a:solidFill>
                          <a:srgbClr val="000000"/>
                        </a:solidFill>
                        <a:effectLst/>
                        <a:latin typeface="Cambria Math" panose="02040503050406030204" pitchFamily="18" charset="0"/>
                        <a:ea typeface="新細明體" panose="02020500000000000000" pitchFamily="18" charset="-120"/>
                        <a:cs typeface="Times New Roman" panose="02020603050405020304" pitchFamily="18" charset="0"/>
                      </a:rPr>
                      <m:t>)</m:t>
                    </m:r>
                  </m:oMath>
                </a14:m>
                <a:endParaRPr lang="zh-TW" sz="1600" dirty="0">
                  <a:effectLst/>
                  <a:latin typeface="Times New Roman" panose="02020603050405020304" pitchFamily="18" charset="0"/>
                  <a:ea typeface="新細明體" panose="02020500000000000000" pitchFamily="18" charset="-120"/>
                </a:endParaRPr>
              </a:p>
            </p:txBody>
          </p:sp>
        </mc:Choice>
        <mc:Fallback xmlns="">
          <p:sp>
            <p:nvSpPr>
              <p:cNvPr id="11" name="TextBox 6">
                <a:extLst>
                  <a:ext uri="{FF2B5EF4-FFF2-40B4-BE49-F238E27FC236}">
                    <a16:creationId xmlns:a16="http://schemas.microsoft.com/office/drawing/2014/main" id="{137ED68E-4B8E-43F4-AE36-1C562A6B6E58}"/>
                  </a:ext>
                </a:extLst>
              </p:cNvPr>
              <p:cNvSpPr txBox="1">
                <a:spLocks noRot="1" noChangeAspect="1" noMove="1" noResize="1" noEditPoints="1" noAdjustHandles="1" noChangeArrowheads="1" noChangeShapeType="1" noTextEdit="1"/>
              </p:cNvSpPr>
              <p:nvPr/>
            </p:nvSpPr>
            <p:spPr>
              <a:xfrm>
                <a:off x="3447069" y="3119816"/>
                <a:ext cx="1777038" cy="308341"/>
              </a:xfrm>
              <a:prstGeom prst="rect">
                <a:avLst/>
              </a:prstGeom>
              <a:blipFill>
                <a:blip r:embed="rId3"/>
                <a:stretch>
                  <a:fillRect t="-22000" b="-20000"/>
                </a:stretch>
              </a:blipFill>
            </p:spPr>
            <p:txBody>
              <a:bodyPr/>
              <a:lstStyle/>
              <a:p>
                <a:r>
                  <a:rPr lang="zh-HK" alt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9B32023-CE9C-4327-B9EA-D83D8EF1F19B}"/>
                  </a:ext>
                </a:extLst>
              </p:cNvPr>
              <p:cNvSpPr/>
              <p:nvPr/>
            </p:nvSpPr>
            <p:spPr>
              <a:xfrm>
                <a:off x="6019854" y="4551489"/>
                <a:ext cx="3454400" cy="646331"/>
              </a:xfrm>
              <a:prstGeom prst="rect">
                <a:avLst/>
              </a:prstGeom>
            </p:spPr>
            <p:txBody>
              <a:bodyPr>
                <a:spAutoFit/>
              </a:bodyPr>
              <a:lstStyle/>
              <a:p>
                <a:pPr algn="ctr">
                  <a:spcAft>
                    <a:spcPts val="0"/>
                  </a:spcAft>
                </a:pPr>
                <a:r>
                  <a:rPr lang="en-US" altLang="zh-HK" i="1" dirty="0">
                    <a:solidFill>
                      <a:srgbClr val="000000"/>
                    </a:solidFill>
                    <a:latin typeface="Times New Roman" panose="02020603050405020304" pitchFamily="18" charset="0"/>
                    <a:cs typeface="Times New Roman" panose="02020603050405020304" pitchFamily="18" charset="0"/>
                  </a:rPr>
                  <a:t>Quadratic lower bound:</a:t>
                </a:r>
                <a:br>
                  <a:rPr lang="en-US" altLang="zh-HK" i="1" dirty="0">
                    <a:solidFill>
                      <a:srgbClr val="000000"/>
                    </a:solidFill>
                    <a:latin typeface="Cambria Math" panose="02040503050406030204" pitchFamily="18"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sSup>
                        <m:sSupPr>
                          <m:ctrlPr>
                            <a:rPr lang="en-US" altLang="zh-TW"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TW"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𝑄</m:t>
                          </m:r>
                        </m:e>
                        <m:sup>
                          <m:r>
                            <a:rPr lang="en-US" altLang="zh-TW"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𝐿</m:t>
                          </m:r>
                        </m:sup>
                      </m:sSup>
                      <m:d>
                        <m:dPr>
                          <m:ctrlPr>
                            <a:rPr lang="zh-TW" altLang="zh-HK"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HK" i="1">
                              <a:solidFill>
                                <a:srgbClr val="000000"/>
                              </a:solidFill>
                              <a:latin typeface="Cambria Math" panose="02040503050406030204" pitchFamily="18" charset="0"/>
                              <a:cs typeface="Times New Roman" panose="02020603050405020304" pitchFamily="18" charset="0"/>
                            </a:rPr>
                            <m:t>𝑥</m:t>
                          </m:r>
                        </m:e>
                      </m:d>
                      <m:r>
                        <a:rPr lang="en-US" altLang="zh-HK" i="1">
                          <a:solidFill>
                            <a:srgbClr val="000000"/>
                          </a:solidFill>
                          <a:latin typeface="Cambria Math" panose="02040503050406030204" pitchFamily="18" charset="0"/>
                          <a:cs typeface="Times New Roman" panose="02020603050405020304" pitchFamily="18" charset="0"/>
                        </a:rPr>
                        <m:t>=</m:t>
                      </m:r>
                      <m:sSub>
                        <m:sSubPr>
                          <m:ctrlPr>
                            <a:rPr lang="en-US" altLang="zh-HK" i="1">
                              <a:solidFill>
                                <a:srgbClr val="000000"/>
                              </a:solidFill>
                              <a:latin typeface="Cambria Math" panose="02040503050406030204" pitchFamily="18" charset="0"/>
                              <a:cs typeface="Times New Roman" panose="02020603050405020304" pitchFamily="18" charset="0"/>
                            </a:rPr>
                          </m:ctrlPr>
                        </m:sSubPr>
                        <m:e>
                          <m:r>
                            <a:rPr lang="en-US" altLang="zh-HK" i="1">
                              <a:solidFill>
                                <a:srgbClr val="000000"/>
                              </a:solidFill>
                              <a:latin typeface="Cambria Math" panose="02040503050406030204" pitchFamily="18" charset="0"/>
                              <a:cs typeface="Times New Roman" panose="02020603050405020304" pitchFamily="18" charset="0"/>
                            </a:rPr>
                            <m:t>𝑎</m:t>
                          </m:r>
                        </m:e>
                        <m:sub>
                          <m:r>
                            <a:rPr lang="en-US" altLang="zh-HK" b="0" i="1" smtClean="0">
                              <a:solidFill>
                                <a:srgbClr val="000000"/>
                              </a:solidFill>
                              <a:latin typeface="Cambria Math" panose="02040503050406030204" pitchFamily="18" charset="0"/>
                              <a:cs typeface="Times New Roman" panose="02020603050405020304" pitchFamily="18" charset="0"/>
                            </a:rPr>
                            <m:t>𝑙</m:t>
                          </m:r>
                        </m:sub>
                      </m:sSub>
                      <m:sSup>
                        <m:sSupPr>
                          <m:ctrlPr>
                            <a:rPr lang="en-US" altLang="zh-HK" i="1">
                              <a:solidFill>
                                <a:srgbClr val="000000"/>
                              </a:solidFill>
                              <a:latin typeface="Cambria Math" panose="02040503050406030204" pitchFamily="18" charset="0"/>
                              <a:cs typeface="Times New Roman" panose="02020603050405020304" pitchFamily="18" charset="0"/>
                            </a:rPr>
                          </m:ctrlPr>
                        </m:sSupPr>
                        <m:e>
                          <m:r>
                            <a:rPr lang="en-US" altLang="zh-HK" i="1">
                              <a:solidFill>
                                <a:srgbClr val="000000"/>
                              </a:solidFill>
                              <a:latin typeface="Cambria Math" panose="02040503050406030204" pitchFamily="18" charset="0"/>
                              <a:cs typeface="Times New Roman" panose="02020603050405020304" pitchFamily="18" charset="0"/>
                            </a:rPr>
                            <m:t>𝑥</m:t>
                          </m:r>
                        </m:e>
                        <m:sup>
                          <m:r>
                            <a:rPr lang="en-US" altLang="zh-HK" i="1">
                              <a:solidFill>
                                <a:srgbClr val="000000"/>
                              </a:solidFill>
                              <a:latin typeface="Cambria Math" panose="02040503050406030204" pitchFamily="18" charset="0"/>
                              <a:cs typeface="Times New Roman" panose="02020603050405020304" pitchFamily="18" charset="0"/>
                            </a:rPr>
                            <m:t>2</m:t>
                          </m:r>
                        </m:sup>
                      </m:sSup>
                      <m:r>
                        <a:rPr lang="en-US" altLang="zh-HK" i="1">
                          <a:solidFill>
                            <a:srgbClr val="000000"/>
                          </a:solidFill>
                          <a:latin typeface="Cambria Math" panose="02040503050406030204" pitchFamily="18" charset="0"/>
                          <a:cs typeface="Times New Roman" panose="02020603050405020304" pitchFamily="18" charset="0"/>
                        </a:rPr>
                        <m:t>+</m:t>
                      </m:r>
                      <m:sSub>
                        <m:sSubPr>
                          <m:ctrlPr>
                            <a:rPr lang="en-US" altLang="zh-HK" i="1">
                              <a:solidFill>
                                <a:srgbClr val="000000"/>
                              </a:solidFill>
                              <a:latin typeface="Cambria Math" panose="02040503050406030204" pitchFamily="18" charset="0"/>
                              <a:cs typeface="Times New Roman" panose="02020603050405020304" pitchFamily="18" charset="0"/>
                            </a:rPr>
                          </m:ctrlPr>
                        </m:sSubPr>
                        <m:e>
                          <m:r>
                            <a:rPr lang="en-US" altLang="zh-HK" i="1">
                              <a:solidFill>
                                <a:srgbClr val="000000"/>
                              </a:solidFill>
                              <a:latin typeface="Cambria Math" panose="02040503050406030204" pitchFamily="18" charset="0"/>
                              <a:cs typeface="Times New Roman" panose="02020603050405020304" pitchFamily="18" charset="0"/>
                            </a:rPr>
                            <m:t>𝑏</m:t>
                          </m:r>
                        </m:e>
                        <m:sub>
                          <m:r>
                            <a:rPr lang="en-US" altLang="zh-HK" b="0" i="1" smtClean="0">
                              <a:solidFill>
                                <a:srgbClr val="000000"/>
                              </a:solidFill>
                              <a:latin typeface="Cambria Math" panose="02040503050406030204" pitchFamily="18" charset="0"/>
                              <a:cs typeface="Times New Roman" panose="02020603050405020304" pitchFamily="18" charset="0"/>
                            </a:rPr>
                            <m:t>𝑙</m:t>
                          </m:r>
                        </m:sub>
                      </m:sSub>
                      <m:r>
                        <a:rPr lang="en-US" altLang="zh-HK" i="1">
                          <a:solidFill>
                            <a:srgbClr val="000000"/>
                          </a:solidFill>
                          <a:latin typeface="Cambria Math" panose="02040503050406030204" pitchFamily="18" charset="0"/>
                          <a:cs typeface="Times New Roman" panose="02020603050405020304" pitchFamily="18" charset="0"/>
                        </a:rPr>
                        <m:t>𝑥</m:t>
                      </m:r>
                      <m:r>
                        <a:rPr lang="en-US" altLang="zh-HK" i="1">
                          <a:solidFill>
                            <a:srgbClr val="000000"/>
                          </a:solidFill>
                          <a:latin typeface="Cambria Math" panose="02040503050406030204" pitchFamily="18" charset="0"/>
                          <a:cs typeface="Times New Roman" panose="02020603050405020304" pitchFamily="18" charset="0"/>
                        </a:rPr>
                        <m:t>+</m:t>
                      </m:r>
                      <m:sSub>
                        <m:sSubPr>
                          <m:ctrlPr>
                            <a:rPr lang="en-US" altLang="zh-HK" i="1" smtClean="0">
                              <a:solidFill>
                                <a:srgbClr val="000000"/>
                              </a:solidFill>
                              <a:latin typeface="Cambria Math" panose="02040503050406030204" pitchFamily="18" charset="0"/>
                              <a:cs typeface="Times New Roman" panose="02020603050405020304" pitchFamily="18" charset="0"/>
                            </a:rPr>
                          </m:ctrlPr>
                        </m:sSubPr>
                        <m:e>
                          <m:r>
                            <a:rPr lang="en-US" altLang="zh-HK" i="1">
                              <a:solidFill>
                                <a:srgbClr val="000000"/>
                              </a:solidFill>
                              <a:latin typeface="Cambria Math" panose="02040503050406030204" pitchFamily="18" charset="0"/>
                              <a:cs typeface="Times New Roman" panose="02020603050405020304" pitchFamily="18" charset="0"/>
                            </a:rPr>
                            <m:t>𝑐</m:t>
                          </m:r>
                        </m:e>
                        <m:sub>
                          <m:r>
                            <a:rPr lang="en-US" altLang="zh-HK" b="0" i="1" smtClean="0">
                              <a:solidFill>
                                <a:srgbClr val="000000"/>
                              </a:solidFill>
                              <a:latin typeface="Cambria Math" panose="02040503050406030204" pitchFamily="18" charset="0"/>
                              <a:cs typeface="Times New Roman" panose="02020603050405020304" pitchFamily="18" charset="0"/>
                            </a:rPr>
                            <m:t>𝑙</m:t>
                          </m:r>
                        </m:sub>
                      </m:sSub>
                    </m:oMath>
                  </m:oMathPara>
                </a14:m>
                <a:endParaRPr lang="zh-TW" altLang="zh-HK" dirty="0">
                  <a:latin typeface="Times New Roman" panose="02020603050405020304" pitchFamily="18" charset="0"/>
                </a:endParaRPr>
              </a:p>
            </p:txBody>
          </p:sp>
        </mc:Choice>
        <mc:Fallback xmlns="">
          <p:sp>
            <p:nvSpPr>
              <p:cNvPr id="12" name="Rectangle 11">
                <a:extLst>
                  <a:ext uri="{FF2B5EF4-FFF2-40B4-BE49-F238E27FC236}">
                    <a16:creationId xmlns:a16="http://schemas.microsoft.com/office/drawing/2014/main" id="{59B32023-CE9C-4327-B9EA-D83D8EF1F19B}"/>
                  </a:ext>
                </a:extLst>
              </p:cNvPr>
              <p:cNvSpPr>
                <a:spLocks noRot="1" noChangeAspect="1" noMove="1" noResize="1" noEditPoints="1" noAdjustHandles="1" noChangeArrowheads="1" noChangeShapeType="1" noTextEdit="1"/>
              </p:cNvSpPr>
              <p:nvPr/>
            </p:nvSpPr>
            <p:spPr>
              <a:xfrm>
                <a:off x="6019854" y="4551489"/>
                <a:ext cx="3454400" cy="646331"/>
              </a:xfrm>
              <a:prstGeom prst="rect">
                <a:avLst/>
              </a:prstGeom>
              <a:blipFill>
                <a:blip r:embed="rId4"/>
                <a:stretch>
                  <a:fillRect t="-5660" b="-5660"/>
                </a:stretch>
              </a:blipFill>
            </p:spPr>
            <p:txBody>
              <a:bodyPr/>
              <a:lstStyle/>
              <a:p>
                <a:r>
                  <a:rPr lang="zh-HK" altLang="en-US">
                    <a:noFill/>
                  </a:rPr>
                  <a:t> </a:t>
                </a:r>
              </a:p>
            </p:txBody>
          </p:sp>
        </mc:Fallback>
      </mc:AlternateContent>
      <mc:AlternateContent xmlns:mc="http://schemas.openxmlformats.org/markup-compatibility/2006" xmlns:a14="http://schemas.microsoft.com/office/drawing/2010/main">
        <mc:Choice Requires="a14">
          <p:sp>
            <p:nvSpPr>
              <p:cNvPr id="13" name="TextBox 6">
                <a:extLst>
                  <a:ext uri="{FF2B5EF4-FFF2-40B4-BE49-F238E27FC236}">
                    <a16:creationId xmlns:a16="http://schemas.microsoft.com/office/drawing/2014/main" id="{53215C9B-D07A-4832-9AE2-BDF9C3A6E7CB}"/>
                  </a:ext>
                </a:extLst>
              </p:cNvPr>
              <p:cNvSpPr txBox="1"/>
              <p:nvPr/>
            </p:nvSpPr>
            <p:spPr>
              <a:xfrm>
                <a:off x="2620845" y="4893428"/>
                <a:ext cx="2746375" cy="559981"/>
              </a:xfrm>
              <a:prstGeom prst="rect">
                <a:avLst/>
              </a:prstGeom>
              <a:noFill/>
            </p:spPr>
            <p:txBody>
              <a:bodyPr wrap="none" lIns="0" tIns="0" rIns="0" bIns="0" rtlCol="0">
                <a:noAutofit/>
              </a:bodyPr>
              <a:lstStyle/>
              <a:p>
                <a:pPr algn="ctr">
                  <a:spcAft>
                    <a:spcPts val="0"/>
                  </a:spcAft>
                </a:pPr>
                <a:r>
                  <a:rPr lang="en-US" altLang="zh-HK" sz="1600" i="1" kern="1200" dirty="0">
                    <a:solidFill>
                      <a:srgbClr val="000000"/>
                    </a:solidFill>
                    <a:effectLst/>
                    <a:latin typeface="Cambria Math" panose="02040503050406030204" pitchFamily="18" charset="0"/>
                    <a:ea typeface="新細明體" panose="02020500000000000000" pitchFamily="18" charset="-120"/>
                    <a:cs typeface="Times New Roman" panose="02020603050405020304" pitchFamily="18" charset="0"/>
                  </a:rPr>
                  <a:t>Existing linear lower bound:</a:t>
                </a:r>
              </a:p>
              <a:p>
                <a:pPr algn="ctr">
                  <a:spcAft>
                    <a:spcPts val="0"/>
                  </a:spcAft>
                </a:pPr>
                <a14:m>
                  <m:oMathPara xmlns:m="http://schemas.openxmlformats.org/officeDocument/2006/math">
                    <m:oMathParaPr>
                      <m:jc m:val="centerGroup"/>
                    </m:oMathParaPr>
                    <m:oMath xmlns:m="http://schemas.openxmlformats.org/officeDocument/2006/math">
                      <m:sSup>
                        <m:sSupPr>
                          <m:ctrlPr>
                            <a:rPr lang="en-US" altLang="zh-TW" sz="160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TW" sz="16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𝐸</m:t>
                          </m:r>
                        </m:e>
                        <m:sup>
                          <m:r>
                            <a:rPr lang="en-US" altLang="zh-TW" sz="16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𝐿</m:t>
                          </m:r>
                        </m:sup>
                      </m:sSup>
                      <m:d>
                        <m:dPr>
                          <m:ctrlPr>
                            <a:rPr lang="zh-TW" sz="160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kern="1200">
                              <a:solidFill>
                                <a:srgbClr val="000000"/>
                              </a:solidFill>
                              <a:effectLst/>
                              <a:latin typeface="Cambria Math" panose="02040503050406030204" pitchFamily="18" charset="0"/>
                              <a:ea typeface="新細明體" panose="02020500000000000000" pitchFamily="18" charset="-120"/>
                              <a:cs typeface="Times New Roman" panose="02020603050405020304" pitchFamily="18" charset="0"/>
                            </a:rPr>
                            <m:t>𝑥</m:t>
                          </m:r>
                        </m:e>
                      </m:d>
                      <m:r>
                        <a:rPr lang="en-US" sz="1600" i="1" kern="1200">
                          <a:solidFill>
                            <a:srgbClr val="000000"/>
                          </a:solidFill>
                          <a:effectLst/>
                          <a:latin typeface="Cambria Math" panose="02040503050406030204" pitchFamily="18" charset="0"/>
                          <a:ea typeface="新細明體" panose="02020500000000000000" pitchFamily="18" charset="-120"/>
                          <a:cs typeface="Times New Roman" panose="02020603050405020304" pitchFamily="18" charset="0"/>
                        </a:rPr>
                        <m:t>=</m:t>
                      </m:r>
                      <m:sSub>
                        <m:sSubPr>
                          <m:ctrlPr>
                            <a:rPr lang="en-US" altLang="zh-HK" sz="1600" i="1">
                              <a:solidFill>
                                <a:srgbClr val="000000"/>
                              </a:solidFill>
                              <a:latin typeface="Cambria Math" panose="02040503050406030204" pitchFamily="18" charset="0"/>
                              <a:cs typeface="Times New Roman" panose="02020603050405020304" pitchFamily="18" charset="0"/>
                            </a:rPr>
                          </m:ctrlPr>
                        </m:sSubPr>
                        <m:e>
                          <m:r>
                            <a:rPr lang="en-US" altLang="zh-HK" sz="1600" b="0" i="1" smtClean="0">
                              <a:solidFill>
                                <a:srgbClr val="000000"/>
                              </a:solidFill>
                              <a:latin typeface="Cambria Math" panose="02040503050406030204" pitchFamily="18" charset="0"/>
                              <a:cs typeface="Times New Roman" panose="02020603050405020304" pitchFamily="18" charset="0"/>
                            </a:rPr>
                            <m:t>𝑚</m:t>
                          </m:r>
                        </m:e>
                        <m:sub>
                          <m:r>
                            <a:rPr lang="en-US" altLang="zh-HK" sz="1600" b="0" i="1" smtClean="0">
                              <a:solidFill>
                                <a:srgbClr val="000000"/>
                              </a:solidFill>
                              <a:latin typeface="Cambria Math" panose="02040503050406030204" pitchFamily="18" charset="0"/>
                              <a:cs typeface="Times New Roman" panose="02020603050405020304" pitchFamily="18" charset="0"/>
                            </a:rPr>
                            <m:t>𝑙</m:t>
                          </m:r>
                        </m:sub>
                      </m:sSub>
                      <m:r>
                        <a:rPr lang="en-US" sz="1600" i="1" kern="1200">
                          <a:solidFill>
                            <a:srgbClr val="000000"/>
                          </a:solidFill>
                          <a:effectLst/>
                          <a:latin typeface="Cambria Math" panose="02040503050406030204" pitchFamily="18" charset="0"/>
                          <a:ea typeface="新細明體" panose="02020500000000000000" pitchFamily="18" charset="-120"/>
                          <a:cs typeface="Times New Roman" panose="02020603050405020304" pitchFamily="18" charset="0"/>
                        </a:rPr>
                        <m:t>𝑥</m:t>
                      </m:r>
                      <m:r>
                        <a:rPr lang="en-US" sz="1600" i="1" kern="1200">
                          <a:solidFill>
                            <a:srgbClr val="000000"/>
                          </a:solidFill>
                          <a:effectLst/>
                          <a:latin typeface="Cambria Math" panose="02040503050406030204" pitchFamily="18" charset="0"/>
                          <a:ea typeface="新細明體" panose="02020500000000000000" pitchFamily="18" charset="-120"/>
                          <a:cs typeface="Times New Roman" panose="02020603050405020304" pitchFamily="18" charset="0"/>
                        </a:rPr>
                        <m:t>+</m:t>
                      </m:r>
                      <m:sSub>
                        <m:sSubPr>
                          <m:ctrlPr>
                            <a:rPr lang="en-US" altLang="zh-HK" sz="1600" i="1">
                              <a:solidFill>
                                <a:srgbClr val="000000"/>
                              </a:solidFill>
                              <a:latin typeface="Cambria Math" panose="02040503050406030204" pitchFamily="18" charset="0"/>
                              <a:cs typeface="Times New Roman" panose="02020603050405020304" pitchFamily="18" charset="0"/>
                            </a:rPr>
                          </m:ctrlPr>
                        </m:sSubPr>
                        <m:e>
                          <m:r>
                            <a:rPr lang="en-US" altLang="zh-HK" sz="1600" b="0" i="1" smtClean="0">
                              <a:solidFill>
                                <a:srgbClr val="000000"/>
                              </a:solidFill>
                              <a:latin typeface="Cambria Math" panose="02040503050406030204" pitchFamily="18" charset="0"/>
                              <a:cs typeface="Times New Roman" panose="02020603050405020304" pitchFamily="18" charset="0"/>
                            </a:rPr>
                            <m:t>𝑘</m:t>
                          </m:r>
                        </m:e>
                        <m:sub>
                          <m:r>
                            <a:rPr lang="en-US" altLang="zh-HK" sz="1600" b="0" i="1" smtClean="0">
                              <a:solidFill>
                                <a:srgbClr val="000000"/>
                              </a:solidFill>
                              <a:latin typeface="Cambria Math" panose="02040503050406030204" pitchFamily="18" charset="0"/>
                              <a:cs typeface="Times New Roman" panose="02020603050405020304" pitchFamily="18" charset="0"/>
                            </a:rPr>
                            <m:t>𝑙</m:t>
                          </m:r>
                        </m:sub>
                      </m:sSub>
                    </m:oMath>
                  </m:oMathPara>
                </a14:m>
                <a:endParaRPr lang="zh-TW" sz="1600" dirty="0">
                  <a:effectLst/>
                  <a:latin typeface="Times New Roman" panose="02020603050405020304" pitchFamily="18" charset="0"/>
                  <a:ea typeface="新細明體" panose="02020500000000000000" pitchFamily="18" charset="-120"/>
                </a:endParaRPr>
              </a:p>
            </p:txBody>
          </p:sp>
        </mc:Choice>
        <mc:Fallback xmlns="">
          <p:sp>
            <p:nvSpPr>
              <p:cNvPr id="13" name="TextBox 6">
                <a:extLst>
                  <a:ext uri="{FF2B5EF4-FFF2-40B4-BE49-F238E27FC236}">
                    <a16:creationId xmlns:a16="http://schemas.microsoft.com/office/drawing/2014/main" id="{53215C9B-D07A-4832-9AE2-BDF9C3A6E7CB}"/>
                  </a:ext>
                </a:extLst>
              </p:cNvPr>
              <p:cNvSpPr txBox="1">
                <a:spLocks noRot="1" noChangeAspect="1" noMove="1" noResize="1" noEditPoints="1" noAdjustHandles="1" noChangeArrowheads="1" noChangeShapeType="1" noTextEdit="1"/>
              </p:cNvSpPr>
              <p:nvPr/>
            </p:nvSpPr>
            <p:spPr>
              <a:xfrm>
                <a:off x="2620845" y="4893428"/>
                <a:ext cx="2746375" cy="559981"/>
              </a:xfrm>
              <a:prstGeom prst="rect">
                <a:avLst/>
              </a:prstGeom>
              <a:blipFill>
                <a:blip r:embed="rId5"/>
                <a:stretch>
                  <a:fillRect t="-13043"/>
                </a:stretch>
              </a:blipFill>
            </p:spPr>
            <p:txBody>
              <a:bodyPr/>
              <a:lstStyle/>
              <a:p>
                <a:r>
                  <a:rPr lang="zh-HK" altLang="en-US">
                    <a:noFill/>
                  </a:rPr>
                  <a:t> </a:t>
                </a:r>
              </a:p>
            </p:txBody>
          </p:sp>
        </mc:Fallback>
      </mc:AlternateContent>
      <p:cxnSp>
        <p:nvCxnSpPr>
          <p:cNvPr id="14" name="Straight Arrow Connector 13">
            <a:extLst>
              <a:ext uri="{FF2B5EF4-FFF2-40B4-BE49-F238E27FC236}">
                <a16:creationId xmlns:a16="http://schemas.microsoft.com/office/drawing/2014/main" id="{F34BD4A0-538A-4CF3-A239-52B0FF4D0804}"/>
              </a:ext>
            </a:extLst>
          </p:cNvPr>
          <p:cNvCxnSpPr>
            <a:cxnSpLocks/>
          </p:cNvCxnSpPr>
          <p:nvPr/>
        </p:nvCxnSpPr>
        <p:spPr>
          <a:xfrm>
            <a:off x="3753145" y="3746630"/>
            <a:ext cx="0" cy="206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0421FF9-2D30-4E77-AD14-5A43C07354B2}"/>
              </a:ext>
            </a:extLst>
          </p:cNvPr>
          <p:cNvCxnSpPr>
            <a:cxnSpLocks/>
            <a:stCxn id="17" idx="0"/>
          </p:cNvCxnSpPr>
          <p:nvPr/>
        </p:nvCxnSpPr>
        <p:spPr>
          <a:xfrm>
            <a:off x="6459525" y="5208971"/>
            <a:ext cx="0" cy="1397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FC7D8508-6990-48E2-A50D-4BAAB9FBD433}"/>
              </a:ext>
            </a:extLst>
          </p:cNvPr>
          <p:cNvSpPr>
            <a:spLocks noChangeArrowheads="1"/>
          </p:cNvSpPr>
          <p:nvPr/>
        </p:nvSpPr>
        <p:spPr bwMode="auto">
          <a:xfrm>
            <a:off x="3703289" y="3698555"/>
            <a:ext cx="99712" cy="96150"/>
          </a:xfrm>
          <a:prstGeom prst="ellipse">
            <a:avLst/>
          </a:prstGeom>
          <a:solidFill>
            <a:srgbClr val="FFFFFF"/>
          </a:solidFill>
          <a:ln w="12700">
            <a:solidFill>
              <a:srgbClr val="000000"/>
            </a:solidFill>
            <a:miter lim="800000"/>
            <a:headEnd/>
            <a:tailEnd/>
          </a:ln>
        </p:spPr>
        <p:txBody>
          <a:bodyPr wrap="non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ltLang="en-US"/>
          </a:p>
        </p:txBody>
      </p:sp>
      <p:sp>
        <p:nvSpPr>
          <p:cNvPr id="17" name="Oval 16">
            <a:extLst>
              <a:ext uri="{FF2B5EF4-FFF2-40B4-BE49-F238E27FC236}">
                <a16:creationId xmlns:a16="http://schemas.microsoft.com/office/drawing/2014/main" id="{31DE366C-18BE-412B-AE0E-74B68B3FE249}"/>
              </a:ext>
            </a:extLst>
          </p:cNvPr>
          <p:cNvSpPr>
            <a:spLocks noChangeArrowheads="1"/>
          </p:cNvSpPr>
          <p:nvPr/>
        </p:nvSpPr>
        <p:spPr bwMode="auto">
          <a:xfrm>
            <a:off x="6409669" y="5208971"/>
            <a:ext cx="99712" cy="96150"/>
          </a:xfrm>
          <a:prstGeom prst="ellipse">
            <a:avLst/>
          </a:prstGeom>
          <a:solidFill>
            <a:srgbClr val="FFFFFF"/>
          </a:solidFill>
          <a:ln w="12700">
            <a:solidFill>
              <a:srgbClr val="000000"/>
            </a:solidFill>
            <a:miter lim="800000"/>
            <a:headEnd/>
            <a:tailEnd/>
          </a:ln>
        </p:spPr>
        <p:txBody>
          <a:bodyPr wrap="non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ltLang="en-US"/>
          </a:p>
        </p:txBody>
      </p:sp>
      <p:sp>
        <p:nvSpPr>
          <p:cNvPr id="18" name="Oval 17">
            <a:extLst>
              <a:ext uri="{FF2B5EF4-FFF2-40B4-BE49-F238E27FC236}">
                <a16:creationId xmlns:a16="http://schemas.microsoft.com/office/drawing/2014/main" id="{86DFD0D5-8B76-4438-B467-FCA067536297}"/>
              </a:ext>
            </a:extLst>
          </p:cNvPr>
          <p:cNvSpPr>
            <a:spLocks noChangeArrowheads="1"/>
          </p:cNvSpPr>
          <p:nvPr/>
        </p:nvSpPr>
        <p:spPr bwMode="auto">
          <a:xfrm>
            <a:off x="4905563" y="4715410"/>
            <a:ext cx="99780" cy="96110"/>
          </a:xfrm>
          <a:prstGeom prst="ellipse">
            <a:avLst/>
          </a:prstGeom>
          <a:solidFill>
            <a:srgbClr val="FFFFFF"/>
          </a:solidFill>
          <a:ln w="12700">
            <a:solidFill>
              <a:srgbClr val="000000"/>
            </a:solidFill>
            <a:miter lim="800000"/>
            <a:headEnd/>
            <a:tailEnd/>
          </a:ln>
        </p:spPr>
        <p:txBody>
          <a:bodyPr wrap="non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ltLang="en-US"/>
          </a:p>
        </p:txBody>
      </p:sp>
      <p:sp>
        <p:nvSpPr>
          <p:cNvPr id="19" name="Rectangle 18">
            <a:extLst>
              <a:ext uri="{FF2B5EF4-FFF2-40B4-BE49-F238E27FC236}">
                <a16:creationId xmlns:a16="http://schemas.microsoft.com/office/drawing/2014/main" id="{470CC837-FD6C-4037-AFC7-84FE2F558585}"/>
              </a:ext>
            </a:extLst>
          </p:cNvPr>
          <p:cNvSpPr/>
          <p:nvPr/>
        </p:nvSpPr>
        <p:spPr>
          <a:xfrm>
            <a:off x="2592310" y="6241177"/>
            <a:ext cx="4697120" cy="430887"/>
          </a:xfrm>
          <a:prstGeom prst="rect">
            <a:avLst/>
          </a:prstGeom>
        </p:spPr>
        <p:txBody>
          <a:bodyPr wrap="none">
            <a:spAutoFit/>
          </a:bodyPr>
          <a:lstStyle/>
          <a:p>
            <a:r>
              <a:rPr lang="en-US" altLang="zh-HK" sz="2200" dirty="0">
                <a:latin typeface="Times New Roman" panose="02020603050405020304" pitchFamily="18" charset="0"/>
                <a:cs typeface="Times New Roman" panose="02020603050405020304" pitchFamily="18" charset="0"/>
                <a:sym typeface="Wingdings" panose="05000000000000000000" pitchFamily="2" charset="2"/>
              </a:rPr>
              <a:t>What is the time complexity of QUAD?</a:t>
            </a:r>
            <a:endParaRPr lang="zh-HK" altLang="en-US" sz="2200" dirty="0"/>
          </a:p>
        </p:txBody>
      </p:sp>
      <p:sp>
        <p:nvSpPr>
          <p:cNvPr id="3" name="Slide Number Placeholder 2">
            <a:extLst>
              <a:ext uri="{FF2B5EF4-FFF2-40B4-BE49-F238E27FC236}">
                <a16:creationId xmlns:a16="http://schemas.microsoft.com/office/drawing/2014/main" id="{91564CE1-362D-4EE7-BA76-C09DF7186D04}"/>
              </a:ext>
            </a:extLst>
          </p:cNvPr>
          <p:cNvSpPr>
            <a:spLocks noGrp="1"/>
          </p:cNvSpPr>
          <p:nvPr>
            <p:ph type="sldNum" sz="quarter" idx="12"/>
          </p:nvPr>
        </p:nvSpPr>
        <p:spPr/>
        <p:txBody>
          <a:bodyPr/>
          <a:lstStyle/>
          <a:p>
            <a:fld id="{780A6AC6-A620-4848-B5A7-A3C080C8DEF9}" type="slidenum">
              <a:rPr lang="zh-HK" altLang="en-US" smtClean="0"/>
              <a:t>10</a:t>
            </a:fld>
            <a:endParaRPr lang="zh-HK" altLang="en-US"/>
          </a:p>
        </p:txBody>
      </p:sp>
    </p:spTree>
    <p:extLst>
      <p:ext uri="{BB962C8B-B14F-4D97-AF65-F5344CB8AC3E}">
        <p14:creationId xmlns:p14="http://schemas.microsoft.com/office/powerpoint/2010/main" val="2111303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6371B-D3FB-4528-A925-BA06DB10DB75}"/>
              </a:ext>
            </a:extLst>
          </p:cNvPr>
          <p:cNvSpPr>
            <a:spLocks noGrp="1"/>
          </p:cNvSpPr>
          <p:nvPr>
            <p:ph type="title"/>
          </p:nvPr>
        </p:nvSpPr>
        <p:spPr>
          <a:xfrm>
            <a:off x="838200" y="0"/>
            <a:ext cx="10515600" cy="1325563"/>
          </a:xfrm>
        </p:spPr>
        <p:txBody>
          <a:bodyPr/>
          <a:lstStyle/>
          <a:p>
            <a:pPr algn="ctr"/>
            <a:r>
              <a:rPr lang="en-US" altLang="zh-HK" dirty="0">
                <a:latin typeface="Times New Roman" panose="02020603050405020304" pitchFamily="18" charset="0"/>
                <a:cs typeface="Times New Roman" panose="02020603050405020304" pitchFamily="18" charset="0"/>
              </a:rPr>
              <a:t>O(d</a:t>
            </a:r>
            <a:r>
              <a:rPr lang="en-US" altLang="zh-HK" baseline="30000" dirty="0">
                <a:latin typeface="Times New Roman" panose="02020603050405020304" pitchFamily="18" charset="0"/>
                <a:cs typeface="Times New Roman" panose="02020603050405020304" pitchFamily="18" charset="0"/>
              </a:rPr>
              <a:t>2</a:t>
            </a:r>
            <a:r>
              <a:rPr lang="en-US" altLang="zh-HK" dirty="0">
                <a:latin typeface="Times New Roman" panose="02020603050405020304" pitchFamily="18" charset="0"/>
                <a:cs typeface="Times New Roman" panose="02020603050405020304" pitchFamily="18" charset="0"/>
              </a:rPr>
              <a:t>)-time Tighter Quadratic Bound</a:t>
            </a:r>
            <a:endParaRPr lang="zh-HK" alt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94D81A0-DD7E-483C-9F04-FDAB2F2CCAA6}"/>
              </a:ext>
            </a:extLst>
          </p:cNvPr>
          <p:cNvSpPr txBox="1"/>
          <p:nvPr/>
        </p:nvSpPr>
        <p:spPr>
          <a:xfrm>
            <a:off x="5305209" y="2118609"/>
            <a:ext cx="413896" cy="492443"/>
          </a:xfrm>
          <a:prstGeom prst="rect">
            <a:avLst/>
          </a:prstGeom>
          <a:noFill/>
        </p:spPr>
        <p:txBody>
          <a:bodyPr wrap="none" rtlCol="0">
            <a:spAutoFit/>
          </a:bodyPr>
          <a:lstStyle/>
          <a:p>
            <a:r>
              <a:rPr lang="en-US" altLang="zh-HK" sz="2600" dirty="0">
                <a:latin typeface="Times New Roman" panose="02020603050405020304" pitchFamily="18" charset="0"/>
                <a:cs typeface="Times New Roman" panose="02020603050405020304" pitchFamily="18" charset="0"/>
              </a:rPr>
              <a:t>x</a:t>
            </a:r>
            <a:r>
              <a:rPr lang="en-US" altLang="zh-HK" sz="2600" baseline="-25000" dirty="0">
                <a:latin typeface="Times New Roman" panose="02020603050405020304" pitchFamily="18" charset="0"/>
                <a:cs typeface="Times New Roman" panose="02020603050405020304" pitchFamily="18" charset="0"/>
              </a:rPr>
              <a:t>i</a:t>
            </a:r>
            <a:endParaRPr lang="zh-HK" altLang="en-US" sz="2600" baseline="-25000" dirty="0">
              <a:latin typeface="Times New Roman" panose="02020603050405020304" pitchFamily="18" charset="0"/>
              <a:cs typeface="Times New Roman" panose="02020603050405020304" pitchFamily="18" charset="0"/>
            </a:endParaRPr>
          </a:p>
        </p:txBody>
      </p:sp>
      <p:sp>
        <p:nvSpPr>
          <p:cNvPr id="7" name="Right Brace 6">
            <a:extLst>
              <a:ext uri="{FF2B5EF4-FFF2-40B4-BE49-F238E27FC236}">
                <a16:creationId xmlns:a16="http://schemas.microsoft.com/office/drawing/2014/main" id="{188B9AFD-2435-4F99-A7A3-E16F8A564812}"/>
              </a:ext>
            </a:extLst>
          </p:cNvPr>
          <p:cNvSpPr/>
          <p:nvPr/>
        </p:nvSpPr>
        <p:spPr>
          <a:xfrm rot="5400000">
            <a:off x="5363998" y="1216817"/>
            <a:ext cx="296318" cy="171017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
        <p:nvSpPr>
          <p:cNvPr id="8" name="TextBox 7">
            <a:extLst>
              <a:ext uri="{FF2B5EF4-FFF2-40B4-BE49-F238E27FC236}">
                <a16:creationId xmlns:a16="http://schemas.microsoft.com/office/drawing/2014/main" id="{415C58BC-3C96-400F-8F0F-7736251073E2}"/>
              </a:ext>
            </a:extLst>
          </p:cNvPr>
          <p:cNvSpPr txBox="1"/>
          <p:nvPr/>
        </p:nvSpPr>
        <p:spPr>
          <a:xfrm>
            <a:off x="3512481" y="3616756"/>
            <a:ext cx="413896" cy="492443"/>
          </a:xfrm>
          <a:prstGeom prst="rect">
            <a:avLst/>
          </a:prstGeom>
          <a:noFill/>
        </p:spPr>
        <p:txBody>
          <a:bodyPr wrap="none" rtlCol="0">
            <a:spAutoFit/>
          </a:bodyPr>
          <a:lstStyle/>
          <a:p>
            <a:r>
              <a:rPr lang="en-US" altLang="zh-HK" sz="2600" dirty="0">
                <a:latin typeface="Times New Roman" panose="02020603050405020304" pitchFamily="18" charset="0"/>
                <a:cs typeface="Times New Roman" panose="02020603050405020304" pitchFamily="18" charset="0"/>
              </a:rPr>
              <a:t>x</a:t>
            </a:r>
            <a:r>
              <a:rPr lang="en-US" altLang="zh-HK" sz="2600" baseline="-25000" dirty="0">
                <a:latin typeface="Times New Roman" panose="02020603050405020304" pitchFamily="18" charset="0"/>
                <a:cs typeface="Times New Roman" panose="02020603050405020304" pitchFamily="18" charset="0"/>
              </a:rPr>
              <a:t>i</a:t>
            </a:r>
            <a:endParaRPr lang="zh-HK" altLang="en-US" sz="2600" baseline="-25000" dirty="0">
              <a:latin typeface="Times New Roman" panose="02020603050405020304" pitchFamily="18" charset="0"/>
              <a:cs typeface="Times New Roman" panose="02020603050405020304" pitchFamily="18" charset="0"/>
            </a:endParaRPr>
          </a:p>
        </p:txBody>
      </p:sp>
      <p:sp>
        <p:nvSpPr>
          <p:cNvPr id="9" name="Right Brace 8">
            <a:extLst>
              <a:ext uri="{FF2B5EF4-FFF2-40B4-BE49-F238E27FC236}">
                <a16:creationId xmlns:a16="http://schemas.microsoft.com/office/drawing/2014/main" id="{3AB7B291-38DF-4F48-9BCD-0BE8132EAC16}"/>
              </a:ext>
            </a:extLst>
          </p:cNvPr>
          <p:cNvSpPr/>
          <p:nvPr/>
        </p:nvSpPr>
        <p:spPr>
          <a:xfrm rot="5400000">
            <a:off x="3603734" y="2833576"/>
            <a:ext cx="230478" cy="155645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47AE7AD-043A-414B-B45E-E3C86D488E5E}"/>
                  </a:ext>
                </a:extLst>
              </p:cNvPr>
              <p:cNvSpPr txBox="1"/>
              <p:nvPr/>
            </p:nvSpPr>
            <p:spPr>
              <a:xfrm>
                <a:off x="2170" y="2561747"/>
                <a:ext cx="3696012" cy="461665"/>
              </a:xfrm>
              <a:prstGeom prst="rect">
                <a:avLst/>
              </a:prstGeom>
              <a:noFill/>
            </p:spPr>
            <p:txBody>
              <a:bodyPr wrap="none" rtlCol="0">
                <a:spAutoFit/>
              </a:bodyPr>
              <a:lstStyle/>
              <a:p>
                <a:r>
                  <a:rPr lang="en-US" altLang="zh-HK" sz="2400" dirty="0">
                    <a:latin typeface="Times New Roman" panose="02020603050405020304" pitchFamily="18" charset="0"/>
                    <a:cs typeface="Times New Roman" panose="02020603050405020304" pitchFamily="18" charset="0"/>
                  </a:rPr>
                  <a:t>Quadratic bound of  </a:t>
                </a:r>
                <a14:m>
                  <m:oMath xmlns:m="http://schemas.openxmlformats.org/officeDocument/2006/math">
                    <m:sSub>
                      <m:sSubPr>
                        <m:ctrlPr>
                          <a:rPr lang="en-US" altLang="zh-HK" sz="2400" i="1" smtClean="0">
                            <a:latin typeface="Cambria Math" panose="02040503050406030204" pitchFamily="18" charset="0"/>
                            <a:cs typeface="Times New Roman" panose="02020603050405020304" pitchFamily="18" charset="0"/>
                          </a:rPr>
                        </m:ctrlPr>
                      </m:sSubPr>
                      <m:e>
                        <m:r>
                          <a:rPr lang="en-US" altLang="zh-HK" sz="2400" i="1" smtClean="0">
                            <a:latin typeface="Cambria Math" panose="02040503050406030204" pitchFamily="18" charset="0"/>
                            <a:ea typeface="Cambria Math" panose="02040503050406030204" pitchFamily="18" charset="0"/>
                            <a:cs typeface="Times New Roman" panose="02020603050405020304" pitchFamily="18" charset="0"/>
                          </a:rPr>
                          <m:t>ℱ</m:t>
                        </m:r>
                      </m:e>
                      <m:sub>
                        <m:r>
                          <a:rPr lang="en-US" altLang="zh-HK" sz="2400" b="0" i="1" smtClean="0">
                            <a:latin typeface="Cambria Math" panose="02040503050406030204" pitchFamily="18" charset="0"/>
                            <a:cs typeface="Times New Roman" panose="02020603050405020304" pitchFamily="18" charset="0"/>
                          </a:rPr>
                          <m:t>𝑃</m:t>
                        </m:r>
                      </m:sub>
                    </m:sSub>
                    <m:d>
                      <m:dPr>
                        <m:ctrlPr>
                          <a:rPr lang="en-US" altLang="zh-HK" sz="2400" b="0" i="1" smtClean="0">
                            <a:latin typeface="Cambria Math" panose="02040503050406030204" pitchFamily="18" charset="0"/>
                            <a:cs typeface="Times New Roman" panose="02020603050405020304" pitchFamily="18" charset="0"/>
                          </a:rPr>
                        </m:ctrlPr>
                      </m:dPr>
                      <m:e>
                        <m:r>
                          <a:rPr lang="en-US" altLang="zh-HK" sz="2400" b="1" i="0" smtClean="0">
                            <a:latin typeface="Cambria Math" panose="02040503050406030204" pitchFamily="18" charset="0"/>
                            <a:cs typeface="Times New Roman" panose="02020603050405020304" pitchFamily="18" charset="0"/>
                          </a:rPr>
                          <m:t>𝐪</m:t>
                        </m:r>
                      </m:e>
                    </m:d>
                  </m:oMath>
                </a14:m>
                <a:r>
                  <a:rPr lang="en-US" altLang="zh-HK" sz="2400" dirty="0">
                    <a:latin typeface="Times New Roman" panose="02020603050405020304" pitchFamily="18" charset="0"/>
                    <a:cs typeface="Times New Roman" panose="02020603050405020304" pitchFamily="18" charset="0"/>
                  </a:rPr>
                  <a:t>: </a:t>
                </a:r>
                <a:endParaRPr lang="zh-HK" altLang="en-US" sz="2400" baseline="-25000"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447AE7AD-043A-414B-B45E-E3C86D488E5E}"/>
                  </a:ext>
                </a:extLst>
              </p:cNvPr>
              <p:cNvSpPr txBox="1">
                <a:spLocks noRot="1" noChangeAspect="1" noMove="1" noResize="1" noEditPoints="1" noAdjustHandles="1" noChangeArrowheads="1" noChangeShapeType="1" noTextEdit="1"/>
              </p:cNvSpPr>
              <p:nvPr/>
            </p:nvSpPr>
            <p:spPr>
              <a:xfrm>
                <a:off x="2170" y="2561747"/>
                <a:ext cx="3696012" cy="461665"/>
              </a:xfrm>
              <a:prstGeom prst="rect">
                <a:avLst/>
              </a:prstGeom>
              <a:blipFill>
                <a:blip r:embed="rId2"/>
                <a:stretch>
                  <a:fillRect l="-2471" t="-10526" r="-1647" b="-28947"/>
                </a:stretch>
              </a:blipFill>
            </p:spPr>
            <p:txBody>
              <a:bodyPr/>
              <a:lstStyle/>
              <a:p>
                <a:r>
                  <a:rPr lang="zh-HK"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8CDF12C-476A-4FA8-B3BD-8D5FCD8B17B4}"/>
                  </a:ext>
                </a:extLst>
              </p:cNvPr>
              <p:cNvSpPr txBox="1"/>
              <p:nvPr/>
            </p:nvSpPr>
            <p:spPr>
              <a:xfrm>
                <a:off x="1969869" y="1357132"/>
                <a:ext cx="4565802" cy="8629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HK" sz="2200" i="1" smtClean="0">
                              <a:latin typeface="Cambria Math" panose="02040503050406030204" pitchFamily="18" charset="0"/>
                              <a:ea typeface="Cambria Math" panose="02040503050406030204" pitchFamily="18" charset="0"/>
                            </a:rPr>
                          </m:ctrlPr>
                        </m:sSubPr>
                        <m:e>
                          <m:r>
                            <a:rPr lang="en-US" altLang="zh-HK" sz="2200" i="1">
                              <a:latin typeface="Cambria Math" panose="02040503050406030204" pitchFamily="18" charset="0"/>
                              <a:ea typeface="Cambria Math" panose="02040503050406030204" pitchFamily="18" charset="0"/>
                            </a:rPr>
                            <m:t>ℱ</m:t>
                          </m:r>
                        </m:e>
                        <m:sub>
                          <m:r>
                            <a:rPr lang="en-US" altLang="zh-HK" sz="2200" b="0" i="1" smtClean="0">
                              <a:latin typeface="Cambria Math" panose="02040503050406030204" pitchFamily="18" charset="0"/>
                              <a:ea typeface="Cambria Math" panose="02040503050406030204" pitchFamily="18" charset="0"/>
                            </a:rPr>
                            <m:t>𝑃</m:t>
                          </m:r>
                        </m:sub>
                      </m:sSub>
                      <m:d>
                        <m:dPr>
                          <m:ctrlPr>
                            <a:rPr lang="en-US" altLang="zh-HK" sz="2200" b="0" i="1" smtClean="0">
                              <a:latin typeface="Cambria Math" panose="02040503050406030204" pitchFamily="18" charset="0"/>
                              <a:ea typeface="Cambria Math" panose="02040503050406030204" pitchFamily="18" charset="0"/>
                            </a:rPr>
                          </m:ctrlPr>
                        </m:dPr>
                        <m:e>
                          <m:r>
                            <a:rPr lang="en-US" altLang="zh-HK" sz="2200" b="1" i="0" smtClean="0">
                              <a:latin typeface="Cambria Math" panose="02040503050406030204" pitchFamily="18" charset="0"/>
                              <a:ea typeface="Cambria Math" panose="02040503050406030204" pitchFamily="18" charset="0"/>
                            </a:rPr>
                            <m:t>𝐪</m:t>
                          </m:r>
                        </m:e>
                      </m:d>
                      <m:r>
                        <a:rPr lang="en-US" altLang="zh-HK" sz="2200" b="0" i="1" smtClean="0">
                          <a:latin typeface="Cambria Math" panose="02040503050406030204" pitchFamily="18" charset="0"/>
                          <a:ea typeface="Cambria Math" panose="02040503050406030204" pitchFamily="18" charset="0"/>
                        </a:rPr>
                        <m:t>=</m:t>
                      </m:r>
                      <m:nary>
                        <m:naryPr>
                          <m:chr m:val="∑"/>
                          <m:supHide m:val="on"/>
                          <m:ctrlPr>
                            <a:rPr lang="en-US" altLang="zh-HK" sz="2200" b="0" i="1" smtClean="0">
                              <a:latin typeface="Cambria Math" panose="02040503050406030204" pitchFamily="18" charset="0"/>
                              <a:ea typeface="Cambria Math" panose="02040503050406030204" pitchFamily="18" charset="0"/>
                            </a:rPr>
                          </m:ctrlPr>
                        </m:naryPr>
                        <m:sub>
                          <m:sSub>
                            <m:sSubPr>
                              <m:ctrlPr>
                                <a:rPr lang="en-US" altLang="zh-HK" sz="2200" b="1" i="1" smtClean="0">
                                  <a:latin typeface="Cambria Math" panose="02040503050406030204" pitchFamily="18" charset="0"/>
                                  <a:ea typeface="Cambria Math" panose="02040503050406030204" pitchFamily="18" charset="0"/>
                                </a:rPr>
                              </m:ctrlPr>
                            </m:sSubPr>
                            <m:e>
                              <m:r>
                                <a:rPr lang="en-US" altLang="zh-HK" sz="2200" b="1" i="0" smtClean="0">
                                  <a:latin typeface="Cambria Math" panose="02040503050406030204" pitchFamily="18" charset="0"/>
                                  <a:ea typeface="Cambria Math" panose="02040503050406030204" pitchFamily="18" charset="0"/>
                                </a:rPr>
                                <m:t>𝐩</m:t>
                              </m:r>
                            </m:e>
                            <m:sub>
                              <m:r>
                                <a:rPr lang="en-US" altLang="zh-HK" sz="2200" b="1" i="0" smtClean="0">
                                  <a:latin typeface="Cambria Math" panose="02040503050406030204" pitchFamily="18" charset="0"/>
                                  <a:ea typeface="Cambria Math" panose="02040503050406030204" pitchFamily="18" charset="0"/>
                                </a:rPr>
                                <m:t>𝐢</m:t>
                              </m:r>
                            </m:sub>
                          </m:sSub>
                          <m:r>
                            <m:rPr>
                              <m:brk m:alnAt="7"/>
                            </m:rPr>
                            <a:rPr lang="en-US" altLang="zh-HK" sz="2200" b="0" i="1" smtClean="0">
                              <a:latin typeface="Cambria Math" panose="02040503050406030204" pitchFamily="18" charset="0"/>
                              <a:ea typeface="Cambria Math" panose="02040503050406030204" pitchFamily="18" charset="0"/>
                            </a:rPr>
                            <m:t>∈</m:t>
                          </m:r>
                          <m:r>
                            <a:rPr lang="en-US" altLang="zh-HK" sz="2200" b="0" i="1" smtClean="0">
                              <a:latin typeface="Cambria Math" panose="02040503050406030204" pitchFamily="18" charset="0"/>
                              <a:ea typeface="Cambria Math" panose="02040503050406030204" pitchFamily="18" charset="0"/>
                            </a:rPr>
                            <m:t>𝑃</m:t>
                          </m:r>
                        </m:sub>
                        <m:sup/>
                        <m:e>
                          <m:r>
                            <a:rPr lang="en-US" altLang="zh-HK" sz="2200" b="0" i="1" smtClean="0">
                              <a:latin typeface="Cambria Math" panose="02040503050406030204" pitchFamily="18" charset="0"/>
                              <a:ea typeface="Cambria Math" panose="02040503050406030204" pitchFamily="18" charset="0"/>
                            </a:rPr>
                            <m:t>𝑤</m:t>
                          </m:r>
                        </m:e>
                      </m:nary>
                      <m:r>
                        <m:rPr>
                          <m:sty m:val="p"/>
                        </m:rPr>
                        <a:rPr lang="en-US" altLang="zh-HK" sz="2200" b="0" i="0" smtClean="0">
                          <a:latin typeface="Cambria Math" panose="02040503050406030204" pitchFamily="18" charset="0"/>
                          <a:ea typeface="Cambria Math" panose="02040503050406030204" pitchFamily="18" charset="0"/>
                        </a:rPr>
                        <m:t>exp</m:t>
                      </m:r>
                      <m:r>
                        <a:rPr lang="en-US" altLang="zh-HK" sz="2200" b="0" i="1" smtClean="0">
                          <a:latin typeface="Cambria Math" panose="02040503050406030204" pitchFamily="18" charset="0"/>
                          <a:ea typeface="Cambria Math" panose="02040503050406030204" pitchFamily="18" charset="0"/>
                        </a:rPr>
                        <m:t>⁡(−</m:t>
                      </m:r>
                      <m:r>
                        <a:rPr lang="zh-HK" altLang="en-US" sz="2200" b="0" i="1" smtClean="0">
                          <a:latin typeface="Cambria Math" panose="02040503050406030204" pitchFamily="18" charset="0"/>
                          <a:ea typeface="Cambria Math" panose="02040503050406030204" pitchFamily="18" charset="0"/>
                        </a:rPr>
                        <m:t>𝛾</m:t>
                      </m:r>
                      <m:sSup>
                        <m:sSupPr>
                          <m:ctrlPr>
                            <a:rPr lang="en-US" altLang="zh-HK" sz="2200" b="0" i="1" smtClean="0">
                              <a:latin typeface="Cambria Math" panose="02040503050406030204" pitchFamily="18" charset="0"/>
                              <a:ea typeface="Cambria Math" panose="02040503050406030204" pitchFamily="18" charset="0"/>
                            </a:rPr>
                          </m:ctrlPr>
                        </m:sSupPr>
                        <m:e>
                          <m:r>
                            <a:rPr lang="en-US" altLang="zh-HK" sz="2200" i="1">
                              <a:latin typeface="Cambria Math" panose="02040503050406030204" pitchFamily="18" charset="0"/>
                              <a:ea typeface="Cambria Math" panose="02040503050406030204" pitchFamily="18" charset="0"/>
                            </a:rPr>
                            <m:t>∙</m:t>
                          </m:r>
                          <m:r>
                            <a:rPr lang="en-US" altLang="zh-HK" sz="2200" i="1">
                              <a:latin typeface="Cambria Math" panose="02040503050406030204" pitchFamily="18" charset="0"/>
                              <a:ea typeface="Cambria Math" panose="02040503050406030204" pitchFamily="18" charset="0"/>
                            </a:rPr>
                            <m:t>𝑑𝑖𝑠𝑡</m:t>
                          </m:r>
                          <m:d>
                            <m:dPr>
                              <m:ctrlPr>
                                <a:rPr lang="en-US" altLang="zh-HK" sz="2200" i="1">
                                  <a:latin typeface="Cambria Math" panose="02040503050406030204" pitchFamily="18" charset="0"/>
                                  <a:ea typeface="Cambria Math" panose="02040503050406030204" pitchFamily="18" charset="0"/>
                                </a:rPr>
                              </m:ctrlPr>
                            </m:dPr>
                            <m:e>
                              <m:r>
                                <a:rPr lang="en-US" altLang="zh-HK" sz="2200" b="1">
                                  <a:latin typeface="Cambria Math" panose="02040503050406030204" pitchFamily="18" charset="0"/>
                                  <a:ea typeface="Cambria Math" panose="02040503050406030204" pitchFamily="18" charset="0"/>
                                </a:rPr>
                                <m:t>𝐪</m:t>
                              </m:r>
                              <m:r>
                                <a:rPr lang="en-US" altLang="zh-HK" sz="2200" i="1">
                                  <a:latin typeface="Cambria Math" panose="02040503050406030204" pitchFamily="18" charset="0"/>
                                  <a:ea typeface="Cambria Math" panose="02040503050406030204" pitchFamily="18" charset="0"/>
                                </a:rPr>
                                <m:t>,</m:t>
                              </m:r>
                              <m:sSub>
                                <m:sSubPr>
                                  <m:ctrlPr>
                                    <a:rPr lang="en-US" altLang="zh-HK" sz="2200" b="1" i="1">
                                      <a:latin typeface="Cambria Math" panose="02040503050406030204" pitchFamily="18" charset="0"/>
                                      <a:ea typeface="Cambria Math" panose="02040503050406030204" pitchFamily="18" charset="0"/>
                                    </a:rPr>
                                  </m:ctrlPr>
                                </m:sSubPr>
                                <m:e>
                                  <m:r>
                                    <a:rPr lang="en-US" altLang="zh-HK" sz="2200" b="1">
                                      <a:latin typeface="Cambria Math" panose="02040503050406030204" pitchFamily="18" charset="0"/>
                                      <a:ea typeface="Cambria Math" panose="02040503050406030204" pitchFamily="18" charset="0"/>
                                    </a:rPr>
                                    <m:t>𝐩</m:t>
                                  </m:r>
                                </m:e>
                                <m:sub>
                                  <m:r>
                                    <a:rPr lang="en-US" altLang="zh-HK" sz="2200" b="1">
                                      <a:latin typeface="Cambria Math" panose="02040503050406030204" pitchFamily="18" charset="0"/>
                                      <a:ea typeface="Cambria Math" panose="02040503050406030204" pitchFamily="18" charset="0"/>
                                    </a:rPr>
                                    <m:t>𝐢</m:t>
                                  </m:r>
                                </m:sub>
                              </m:sSub>
                            </m:e>
                          </m:d>
                        </m:e>
                        <m:sup>
                          <m:r>
                            <a:rPr lang="en-US" altLang="zh-HK" sz="2200" b="0" i="1" smtClean="0">
                              <a:latin typeface="Cambria Math" panose="02040503050406030204" pitchFamily="18" charset="0"/>
                              <a:ea typeface="Cambria Math" panose="02040503050406030204" pitchFamily="18" charset="0"/>
                            </a:rPr>
                            <m:t>2</m:t>
                          </m:r>
                        </m:sup>
                      </m:sSup>
                      <m:r>
                        <a:rPr lang="en-US" altLang="zh-HK" sz="2200" b="0" i="1" smtClean="0">
                          <a:latin typeface="Cambria Math" panose="02040503050406030204" pitchFamily="18" charset="0"/>
                          <a:ea typeface="Cambria Math" panose="02040503050406030204" pitchFamily="18" charset="0"/>
                        </a:rPr>
                        <m:t>)</m:t>
                      </m:r>
                    </m:oMath>
                  </m:oMathPara>
                </a14:m>
                <a:endParaRPr lang="zh-HK" altLang="en-US" sz="2200" dirty="0"/>
              </a:p>
            </p:txBody>
          </p:sp>
        </mc:Choice>
        <mc:Fallback xmlns="">
          <p:sp>
            <p:nvSpPr>
              <p:cNvPr id="11" name="TextBox 10">
                <a:extLst>
                  <a:ext uri="{FF2B5EF4-FFF2-40B4-BE49-F238E27FC236}">
                    <a16:creationId xmlns:a16="http://schemas.microsoft.com/office/drawing/2014/main" id="{78CDF12C-476A-4FA8-B3BD-8D5FCD8B17B4}"/>
                  </a:ext>
                </a:extLst>
              </p:cNvPr>
              <p:cNvSpPr txBox="1">
                <a:spLocks noRot="1" noChangeAspect="1" noMove="1" noResize="1" noEditPoints="1" noAdjustHandles="1" noChangeArrowheads="1" noChangeShapeType="1" noTextEdit="1"/>
              </p:cNvSpPr>
              <p:nvPr/>
            </p:nvSpPr>
            <p:spPr>
              <a:xfrm>
                <a:off x="1969869" y="1357132"/>
                <a:ext cx="4565802" cy="862929"/>
              </a:xfrm>
              <a:prstGeom prst="rect">
                <a:avLst/>
              </a:prstGeom>
              <a:blipFill>
                <a:blip r:embed="rId3"/>
                <a:stretch>
                  <a:fillRect/>
                </a:stretch>
              </a:blipFill>
            </p:spPr>
            <p:txBody>
              <a:bodyPr/>
              <a:lstStyle/>
              <a:p>
                <a:r>
                  <a:rPr lang="zh-HK"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D767311-B1E3-44AF-8068-8656568AACA8}"/>
                  </a:ext>
                </a:extLst>
              </p:cNvPr>
              <p:cNvSpPr txBox="1"/>
              <p:nvPr/>
            </p:nvSpPr>
            <p:spPr>
              <a:xfrm>
                <a:off x="133023" y="2952738"/>
                <a:ext cx="7258526" cy="8629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HK" sz="2200" i="1" smtClean="0">
                              <a:latin typeface="Cambria Math" panose="02040503050406030204" pitchFamily="18" charset="0"/>
                              <a:ea typeface="Cambria Math" panose="02040503050406030204" pitchFamily="18" charset="0"/>
                            </a:rPr>
                          </m:ctrlPr>
                        </m:sSubPr>
                        <m:e>
                          <m:r>
                            <a:rPr lang="en-US" altLang="zh-HK" sz="2200" i="1">
                              <a:latin typeface="Cambria Math" panose="02040503050406030204" pitchFamily="18" charset="0"/>
                              <a:ea typeface="Cambria Math" panose="02040503050406030204" pitchFamily="18" charset="0"/>
                            </a:rPr>
                            <m:t>ℱ</m:t>
                          </m:r>
                          <m:r>
                            <a:rPr lang="en-US" altLang="zh-HK" sz="2200" b="0" i="1" smtClean="0">
                              <a:latin typeface="Cambria Math" panose="02040503050406030204" pitchFamily="18" charset="0"/>
                              <a:ea typeface="Cambria Math" panose="02040503050406030204" pitchFamily="18" charset="0"/>
                            </a:rPr>
                            <m:t>𝑄</m:t>
                          </m:r>
                        </m:e>
                        <m:sub>
                          <m:r>
                            <a:rPr lang="en-US" altLang="zh-HK" sz="2200" b="0" i="1" smtClean="0">
                              <a:latin typeface="Cambria Math" panose="02040503050406030204" pitchFamily="18" charset="0"/>
                              <a:ea typeface="Cambria Math" panose="02040503050406030204" pitchFamily="18" charset="0"/>
                            </a:rPr>
                            <m:t>𝑃</m:t>
                          </m:r>
                        </m:sub>
                      </m:sSub>
                      <m:d>
                        <m:dPr>
                          <m:ctrlPr>
                            <a:rPr lang="en-US" altLang="zh-HK" sz="2200" b="0" i="1" smtClean="0">
                              <a:latin typeface="Cambria Math" panose="02040503050406030204" pitchFamily="18" charset="0"/>
                              <a:ea typeface="Cambria Math" panose="02040503050406030204" pitchFamily="18" charset="0"/>
                            </a:rPr>
                          </m:ctrlPr>
                        </m:dPr>
                        <m:e>
                          <m:r>
                            <a:rPr lang="en-US" altLang="zh-HK" sz="2200" b="1" i="0" smtClean="0">
                              <a:latin typeface="Cambria Math" panose="02040503050406030204" pitchFamily="18" charset="0"/>
                              <a:ea typeface="Cambria Math" panose="02040503050406030204" pitchFamily="18" charset="0"/>
                            </a:rPr>
                            <m:t>𝐪</m:t>
                          </m:r>
                          <m:r>
                            <a:rPr lang="en-US" altLang="zh-HK" sz="2200" b="0" i="1" smtClean="0">
                              <a:latin typeface="Cambria Math" panose="02040503050406030204" pitchFamily="18" charset="0"/>
                              <a:ea typeface="Cambria Math" panose="02040503050406030204" pitchFamily="18" charset="0"/>
                            </a:rPr>
                            <m:t>,</m:t>
                          </m:r>
                          <m:r>
                            <a:rPr lang="en-US" altLang="zh-HK" sz="2200" i="1" smtClean="0">
                              <a:latin typeface="Cambria Math" panose="02040503050406030204" pitchFamily="18" charset="0"/>
                              <a:ea typeface="Cambria Math" panose="02040503050406030204" pitchFamily="18" charset="0"/>
                            </a:rPr>
                            <m:t>𝑄</m:t>
                          </m:r>
                        </m:e>
                      </m:d>
                      <m:r>
                        <a:rPr lang="en-US" altLang="zh-HK" sz="2200" b="0" i="1" smtClean="0">
                          <a:latin typeface="Cambria Math" panose="02040503050406030204" pitchFamily="18" charset="0"/>
                          <a:ea typeface="Cambria Math" panose="02040503050406030204" pitchFamily="18" charset="0"/>
                        </a:rPr>
                        <m:t>=</m:t>
                      </m:r>
                      <m:nary>
                        <m:naryPr>
                          <m:chr m:val="∑"/>
                          <m:supHide m:val="on"/>
                          <m:ctrlPr>
                            <a:rPr lang="en-US" altLang="zh-HK" sz="2200" b="0" i="1" smtClean="0">
                              <a:latin typeface="Cambria Math" panose="02040503050406030204" pitchFamily="18" charset="0"/>
                              <a:ea typeface="Cambria Math" panose="02040503050406030204" pitchFamily="18" charset="0"/>
                            </a:rPr>
                          </m:ctrlPr>
                        </m:naryPr>
                        <m:sub>
                          <m:sSub>
                            <m:sSubPr>
                              <m:ctrlPr>
                                <a:rPr lang="en-US" altLang="zh-HK" sz="2200" b="1" i="1" smtClean="0">
                                  <a:latin typeface="Cambria Math" panose="02040503050406030204" pitchFamily="18" charset="0"/>
                                  <a:ea typeface="Cambria Math" panose="02040503050406030204" pitchFamily="18" charset="0"/>
                                </a:rPr>
                              </m:ctrlPr>
                            </m:sSubPr>
                            <m:e>
                              <m:r>
                                <a:rPr lang="en-US" altLang="zh-HK" sz="2200" b="1" i="0" smtClean="0">
                                  <a:latin typeface="Cambria Math" panose="02040503050406030204" pitchFamily="18" charset="0"/>
                                  <a:ea typeface="Cambria Math" panose="02040503050406030204" pitchFamily="18" charset="0"/>
                                </a:rPr>
                                <m:t>𝐩</m:t>
                              </m:r>
                            </m:e>
                            <m:sub>
                              <m:r>
                                <a:rPr lang="en-US" altLang="zh-HK" sz="2200" b="1" i="0" smtClean="0">
                                  <a:latin typeface="Cambria Math" panose="02040503050406030204" pitchFamily="18" charset="0"/>
                                  <a:ea typeface="Cambria Math" panose="02040503050406030204" pitchFamily="18" charset="0"/>
                                </a:rPr>
                                <m:t>𝐢</m:t>
                              </m:r>
                            </m:sub>
                          </m:sSub>
                          <m:r>
                            <m:rPr>
                              <m:brk m:alnAt="7"/>
                            </m:rPr>
                            <a:rPr lang="en-US" altLang="zh-HK" sz="2200" b="0" i="1" smtClean="0">
                              <a:latin typeface="Cambria Math" panose="02040503050406030204" pitchFamily="18" charset="0"/>
                              <a:ea typeface="Cambria Math" panose="02040503050406030204" pitchFamily="18" charset="0"/>
                            </a:rPr>
                            <m:t>∈</m:t>
                          </m:r>
                          <m:r>
                            <a:rPr lang="en-US" altLang="zh-HK" sz="2200" b="0" i="1" smtClean="0">
                              <a:latin typeface="Cambria Math" panose="02040503050406030204" pitchFamily="18" charset="0"/>
                              <a:ea typeface="Cambria Math" panose="02040503050406030204" pitchFamily="18" charset="0"/>
                            </a:rPr>
                            <m:t>𝑃</m:t>
                          </m:r>
                        </m:sub>
                        <m:sup/>
                        <m:e>
                          <m:r>
                            <a:rPr lang="en-US" altLang="zh-HK" sz="2200" b="0" i="1" smtClean="0">
                              <a:latin typeface="Cambria Math" panose="02040503050406030204" pitchFamily="18" charset="0"/>
                              <a:ea typeface="Cambria Math" panose="02040503050406030204" pitchFamily="18" charset="0"/>
                            </a:rPr>
                            <m:t>𝑤</m:t>
                          </m:r>
                        </m:e>
                      </m:nary>
                      <m:d>
                        <m:dPr>
                          <m:ctrlPr>
                            <a:rPr lang="en-US" altLang="zh-HK" sz="2200" b="0" i="1" smtClean="0">
                              <a:latin typeface="Cambria Math" panose="02040503050406030204" pitchFamily="18" charset="0"/>
                              <a:ea typeface="Cambria Math" panose="02040503050406030204" pitchFamily="18" charset="0"/>
                            </a:rPr>
                          </m:ctrlPr>
                        </m:dPr>
                        <m:e>
                          <m:r>
                            <a:rPr lang="en-US" altLang="zh-HK" sz="2200" b="0" i="1" smtClean="0">
                              <a:latin typeface="Cambria Math" panose="02040503050406030204" pitchFamily="18" charset="0"/>
                              <a:ea typeface="Cambria Math" panose="02040503050406030204" pitchFamily="18" charset="0"/>
                            </a:rPr>
                            <m:t>𝑎</m:t>
                          </m:r>
                          <m:sSup>
                            <m:sSupPr>
                              <m:ctrlPr>
                                <a:rPr lang="en-US" altLang="zh-HK" sz="2200" i="1" smtClean="0">
                                  <a:latin typeface="Cambria Math" panose="02040503050406030204" pitchFamily="18" charset="0"/>
                                  <a:ea typeface="Cambria Math" panose="02040503050406030204" pitchFamily="18" charset="0"/>
                                </a:rPr>
                              </m:ctrlPr>
                            </m:sSupPr>
                            <m:e>
                              <m:d>
                                <m:dPr>
                                  <m:ctrlPr>
                                    <a:rPr lang="en-US" altLang="zh-HK" sz="2200" i="1" smtClean="0">
                                      <a:latin typeface="Cambria Math" panose="02040503050406030204" pitchFamily="18" charset="0"/>
                                      <a:ea typeface="Cambria Math" panose="02040503050406030204" pitchFamily="18" charset="0"/>
                                    </a:rPr>
                                  </m:ctrlPr>
                                </m:dPr>
                                <m:e>
                                  <m:r>
                                    <a:rPr lang="zh-HK" altLang="en-US" sz="2200" i="1">
                                      <a:latin typeface="Cambria Math" panose="02040503050406030204" pitchFamily="18" charset="0"/>
                                      <a:ea typeface="Cambria Math" panose="02040503050406030204" pitchFamily="18" charset="0"/>
                                    </a:rPr>
                                    <m:t>𝛾</m:t>
                                  </m:r>
                                  <m:sSup>
                                    <m:sSupPr>
                                      <m:ctrlPr>
                                        <a:rPr lang="en-US" altLang="zh-HK" sz="2200" i="1">
                                          <a:latin typeface="Cambria Math" panose="02040503050406030204" pitchFamily="18" charset="0"/>
                                          <a:ea typeface="Cambria Math" panose="02040503050406030204" pitchFamily="18" charset="0"/>
                                        </a:rPr>
                                      </m:ctrlPr>
                                    </m:sSupPr>
                                    <m:e>
                                      <m:r>
                                        <a:rPr lang="en-US" altLang="zh-HK" sz="2200" i="1">
                                          <a:latin typeface="Cambria Math" panose="02040503050406030204" pitchFamily="18" charset="0"/>
                                          <a:ea typeface="Cambria Math" panose="02040503050406030204" pitchFamily="18" charset="0"/>
                                        </a:rPr>
                                        <m:t>𝑑𝑖𝑠𝑡</m:t>
                                      </m:r>
                                      <m:d>
                                        <m:dPr>
                                          <m:ctrlPr>
                                            <a:rPr lang="en-US" altLang="zh-HK" sz="2200" i="1">
                                              <a:latin typeface="Cambria Math" panose="02040503050406030204" pitchFamily="18" charset="0"/>
                                              <a:ea typeface="Cambria Math" panose="02040503050406030204" pitchFamily="18" charset="0"/>
                                            </a:rPr>
                                          </m:ctrlPr>
                                        </m:dPr>
                                        <m:e>
                                          <m:r>
                                            <a:rPr lang="en-US" altLang="zh-HK" sz="2200" b="1">
                                              <a:latin typeface="Cambria Math" panose="02040503050406030204" pitchFamily="18" charset="0"/>
                                              <a:ea typeface="Cambria Math" panose="02040503050406030204" pitchFamily="18" charset="0"/>
                                            </a:rPr>
                                            <m:t>𝐪</m:t>
                                          </m:r>
                                          <m:r>
                                            <a:rPr lang="en-US" altLang="zh-HK" sz="2200" i="1">
                                              <a:latin typeface="Cambria Math" panose="02040503050406030204" pitchFamily="18" charset="0"/>
                                              <a:ea typeface="Cambria Math" panose="02040503050406030204" pitchFamily="18" charset="0"/>
                                            </a:rPr>
                                            <m:t>,</m:t>
                                          </m:r>
                                          <m:sSub>
                                            <m:sSubPr>
                                              <m:ctrlPr>
                                                <a:rPr lang="en-US" altLang="zh-HK" sz="2200" b="1" i="1">
                                                  <a:latin typeface="Cambria Math" panose="02040503050406030204" pitchFamily="18" charset="0"/>
                                                  <a:ea typeface="Cambria Math" panose="02040503050406030204" pitchFamily="18" charset="0"/>
                                                </a:rPr>
                                              </m:ctrlPr>
                                            </m:sSubPr>
                                            <m:e>
                                              <m:r>
                                                <a:rPr lang="en-US" altLang="zh-HK" sz="2200" b="1">
                                                  <a:latin typeface="Cambria Math" panose="02040503050406030204" pitchFamily="18" charset="0"/>
                                                  <a:ea typeface="Cambria Math" panose="02040503050406030204" pitchFamily="18" charset="0"/>
                                                </a:rPr>
                                                <m:t>𝐩</m:t>
                                              </m:r>
                                            </m:e>
                                            <m:sub>
                                              <m:r>
                                                <a:rPr lang="en-US" altLang="zh-HK" sz="2200" b="1">
                                                  <a:latin typeface="Cambria Math" panose="02040503050406030204" pitchFamily="18" charset="0"/>
                                                  <a:ea typeface="Cambria Math" panose="02040503050406030204" pitchFamily="18" charset="0"/>
                                                </a:rPr>
                                                <m:t>𝐢</m:t>
                                              </m:r>
                                            </m:sub>
                                          </m:sSub>
                                        </m:e>
                                      </m:d>
                                    </m:e>
                                    <m:sup>
                                      <m:r>
                                        <a:rPr lang="en-US" altLang="zh-HK" sz="2200" i="1">
                                          <a:latin typeface="Cambria Math" panose="02040503050406030204" pitchFamily="18" charset="0"/>
                                          <a:ea typeface="Cambria Math" panose="02040503050406030204" pitchFamily="18" charset="0"/>
                                        </a:rPr>
                                        <m:t>2</m:t>
                                      </m:r>
                                    </m:sup>
                                  </m:sSup>
                                </m:e>
                              </m:d>
                            </m:e>
                            <m:sup>
                              <m:r>
                                <a:rPr lang="en-US" altLang="zh-HK" sz="2200" b="0" i="1" smtClean="0">
                                  <a:latin typeface="Cambria Math" panose="02040503050406030204" pitchFamily="18" charset="0"/>
                                  <a:ea typeface="Cambria Math" panose="02040503050406030204" pitchFamily="18" charset="0"/>
                                </a:rPr>
                                <m:t>2</m:t>
                              </m:r>
                            </m:sup>
                          </m:sSup>
                          <m:r>
                            <a:rPr lang="en-US" altLang="zh-HK" sz="2200" b="0" i="1" smtClean="0">
                              <a:latin typeface="Cambria Math" panose="02040503050406030204" pitchFamily="18" charset="0"/>
                              <a:ea typeface="Cambria Math" panose="02040503050406030204" pitchFamily="18" charset="0"/>
                            </a:rPr>
                            <m:t>+</m:t>
                          </m:r>
                          <m:r>
                            <a:rPr lang="en-US" altLang="zh-HK" sz="2200" b="0" i="1" smtClean="0">
                              <a:latin typeface="Cambria Math" panose="02040503050406030204" pitchFamily="18" charset="0"/>
                              <a:ea typeface="Cambria Math" panose="02040503050406030204" pitchFamily="18" charset="0"/>
                            </a:rPr>
                            <m:t>𝑏</m:t>
                          </m:r>
                          <m:r>
                            <a:rPr lang="zh-HK" altLang="en-US" sz="2200" i="1" smtClean="0">
                              <a:latin typeface="Cambria Math" panose="02040503050406030204" pitchFamily="18" charset="0"/>
                              <a:ea typeface="Cambria Math" panose="02040503050406030204" pitchFamily="18" charset="0"/>
                            </a:rPr>
                            <m:t>𝛾</m:t>
                          </m:r>
                          <m:sSup>
                            <m:sSupPr>
                              <m:ctrlPr>
                                <a:rPr lang="en-US" altLang="zh-HK" sz="2200" i="1">
                                  <a:latin typeface="Cambria Math" panose="02040503050406030204" pitchFamily="18" charset="0"/>
                                  <a:ea typeface="Cambria Math" panose="02040503050406030204" pitchFamily="18" charset="0"/>
                                </a:rPr>
                              </m:ctrlPr>
                            </m:sSupPr>
                            <m:e>
                              <m:r>
                                <a:rPr lang="en-US" altLang="zh-HK" sz="2200" i="1">
                                  <a:latin typeface="Cambria Math" panose="02040503050406030204" pitchFamily="18" charset="0"/>
                                  <a:ea typeface="Cambria Math" panose="02040503050406030204" pitchFamily="18" charset="0"/>
                                </a:rPr>
                                <m:t>𝑑𝑖𝑠𝑡</m:t>
                              </m:r>
                              <m:d>
                                <m:dPr>
                                  <m:ctrlPr>
                                    <a:rPr lang="en-US" altLang="zh-HK" sz="2200" i="1">
                                      <a:latin typeface="Cambria Math" panose="02040503050406030204" pitchFamily="18" charset="0"/>
                                      <a:ea typeface="Cambria Math" panose="02040503050406030204" pitchFamily="18" charset="0"/>
                                    </a:rPr>
                                  </m:ctrlPr>
                                </m:dPr>
                                <m:e>
                                  <m:r>
                                    <a:rPr lang="en-US" altLang="zh-HK" sz="2200" b="1">
                                      <a:latin typeface="Cambria Math" panose="02040503050406030204" pitchFamily="18" charset="0"/>
                                      <a:ea typeface="Cambria Math" panose="02040503050406030204" pitchFamily="18" charset="0"/>
                                    </a:rPr>
                                    <m:t>𝐪</m:t>
                                  </m:r>
                                  <m:r>
                                    <a:rPr lang="en-US" altLang="zh-HK" sz="2200" i="1">
                                      <a:latin typeface="Cambria Math" panose="02040503050406030204" pitchFamily="18" charset="0"/>
                                      <a:ea typeface="Cambria Math" panose="02040503050406030204" pitchFamily="18" charset="0"/>
                                    </a:rPr>
                                    <m:t>,</m:t>
                                  </m:r>
                                  <m:sSub>
                                    <m:sSubPr>
                                      <m:ctrlPr>
                                        <a:rPr lang="en-US" altLang="zh-HK" sz="2200" b="1" i="1">
                                          <a:latin typeface="Cambria Math" panose="02040503050406030204" pitchFamily="18" charset="0"/>
                                          <a:ea typeface="Cambria Math" panose="02040503050406030204" pitchFamily="18" charset="0"/>
                                        </a:rPr>
                                      </m:ctrlPr>
                                    </m:sSubPr>
                                    <m:e>
                                      <m:r>
                                        <a:rPr lang="en-US" altLang="zh-HK" sz="2200" b="1">
                                          <a:latin typeface="Cambria Math" panose="02040503050406030204" pitchFamily="18" charset="0"/>
                                          <a:ea typeface="Cambria Math" panose="02040503050406030204" pitchFamily="18" charset="0"/>
                                        </a:rPr>
                                        <m:t>𝐩</m:t>
                                      </m:r>
                                    </m:e>
                                    <m:sub>
                                      <m:r>
                                        <a:rPr lang="en-US" altLang="zh-HK" sz="2200" b="1">
                                          <a:latin typeface="Cambria Math" panose="02040503050406030204" pitchFamily="18" charset="0"/>
                                          <a:ea typeface="Cambria Math" panose="02040503050406030204" pitchFamily="18" charset="0"/>
                                        </a:rPr>
                                        <m:t>𝐢</m:t>
                                      </m:r>
                                    </m:sub>
                                  </m:sSub>
                                </m:e>
                              </m:d>
                            </m:e>
                            <m:sup>
                              <m:r>
                                <a:rPr lang="en-US" altLang="zh-HK" sz="2200" i="1">
                                  <a:latin typeface="Cambria Math" panose="02040503050406030204" pitchFamily="18" charset="0"/>
                                  <a:ea typeface="Cambria Math" panose="02040503050406030204" pitchFamily="18" charset="0"/>
                                </a:rPr>
                                <m:t>2</m:t>
                              </m:r>
                            </m:sup>
                          </m:sSup>
                          <m:r>
                            <a:rPr lang="en-US" altLang="zh-HK" sz="2200" i="1">
                              <a:latin typeface="Cambria Math" panose="02040503050406030204" pitchFamily="18" charset="0"/>
                              <a:ea typeface="Cambria Math" panose="02040503050406030204" pitchFamily="18" charset="0"/>
                            </a:rPr>
                            <m:t>+</m:t>
                          </m:r>
                          <m:r>
                            <a:rPr lang="en-US" altLang="zh-HK" sz="2200" i="1">
                              <a:latin typeface="Cambria Math" panose="02040503050406030204" pitchFamily="18" charset="0"/>
                              <a:ea typeface="Cambria Math" panose="02040503050406030204" pitchFamily="18" charset="0"/>
                            </a:rPr>
                            <m:t>𝑐</m:t>
                          </m:r>
                        </m:e>
                      </m:d>
                    </m:oMath>
                  </m:oMathPara>
                </a14:m>
                <a:endParaRPr lang="zh-HK" altLang="en-US" sz="2200" dirty="0"/>
              </a:p>
            </p:txBody>
          </p:sp>
        </mc:Choice>
        <mc:Fallback xmlns="">
          <p:sp>
            <p:nvSpPr>
              <p:cNvPr id="12" name="TextBox 11">
                <a:extLst>
                  <a:ext uri="{FF2B5EF4-FFF2-40B4-BE49-F238E27FC236}">
                    <a16:creationId xmlns:a16="http://schemas.microsoft.com/office/drawing/2014/main" id="{0D767311-B1E3-44AF-8068-8656568AACA8}"/>
                  </a:ext>
                </a:extLst>
              </p:cNvPr>
              <p:cNvSpPr txBox="1">
                <a:spLocks noRot="1" noChangeAspect="1" noMove="1" noResize="1" noEditPoints="1" noAdjustHandles="1" noChangeArrowheads="1" noChangeShapeType="1" noTextEdit="1"/>
              </p:cNvSpPr>
              <p:nvPr/>
            </p:nvSpPr>
            <p:spPr>
              <a:xfrm>
                <a:off x="133023" y="2952738"/>
                <a:ext cx="7258526" cy="862929"/>
              </a:xfrm>
              <a:prstGeom prst="rect">
                <a:avLst/>
              </a:prstGeom>
              <a:blipFill>
                <a:blip r:embed="rId4"/>
                <a:stretch>
                  <a:fillRect/>
                </a:stretch>
              </a:blipFill>
            </p:spPr>
            <p:txBody>
              <a:bodyPr/>
              <a:lstStyle/>
              <a:p>
                <a:r>
                  <a:rPr lang="zh-HK" altLang="en-US">
                    <a:noFill/>
                  </a:rPr>
                  <a:t> </a:t>
                </a:r>
              </a:p>
            </p:txBody>
          </p:sp>
        </mc:Fallback>
      </mc:AlternateContent>
      <p:sp>
        <p:nvSpPr>
          <p:cNvPr id="13" name="TextBox 12">
            <a:extLst>
              <a:ext uri="{FF2B5EF4-FFF2-40B4-BE49-F238E27FC236}">
                <a16:creationId xmlns:a16="http://schemas.microsoft.com/office/drawing/2014/main" id="{3C0B559B-F533-4BE8-BD87-84B476E3E816}"/>
              </a:ext>
            </a:extLst>
          </p:cNvPr>
          <p:cNvSpPr txBox="1"/>
          <p:nvPr/>
        </p:nvSpPr>
        <p:spPr>
          <a:xfrm>
            <a:off x="5723007" y="3645804"/>
            <a:ext cx="413896" cy="492443"/>
          </a:xfrm>
          <a:prstGeom prst="rect">
            <a:avLst/>
          </a:prstGeom>
          <a:noFill/>
        </p:spPr>
        <p:txBody>
          <a:bodyPr wrap="none" rtlCol="0">
            <a:spAutoFit/>
          </a:bodyPr>
          <a:lstStyle/>
          <a:p>
            <a:r>
              <a:rPr lang="en-US" altLang="zh-HK" sz="2600" dirty="0">
                <a:latin typeface="Times New Roman" panose="02020603050405020304" pitchFamily="18" charset="0"/>
                <a:cs typeface="Times New Roman" panose="02020603050405020304" pitchFamily="18" charset="0"/>
              </a:rPr>
              <a:t>x</a:t>
            </a:r>
            <a:r>
              <a:rPr lang="en-US" altLang="zh-HK" sz="2600" baseline="-25000" dirty="0">
                <a:latin typeface="Times New Roman" panose="02020603050405020304" pitchFamily="18" charset="0"/>
                <a:cs typeface="Times New Roman" panose="02020603050405020304" pitchFamily="18" charset="0"/>
              </a:rPr>
              <a:t>i</a:t>
            </a:r>
            <a:endParaRPr lang="zh-HK" altLang="en-US" sz="2600" baseline="-25000" dirty="0">
              <a:latin typeface="Times New Roman" panose="02020603050405020304" pitchFamily="18" charset="0"/>
              <a:cs typeface="Times New Roman" panose="02020603050405020304" pitchFamily="18" charset="0"/>
            </a:endParaRPr>
          </a:p>
        </p:txBody>
      </p:sp>
      <p:sp>
        <p:nvSpPr>
          <p:cNvPr id="14" name="Right Brace 13">
            <a:extLst>
              <a:ext uri="{FF2B5EF4-FFF2-40B4-BE49-F238E27FC236}">
                <a16:creationId xmlns:a16="http://schemas.microsoft.com/office/drawing/2014/main" id="{9D23CA4E-7A59-4C8B-B981-58F3BC0196B9}"/>
              </a:ext>
            </a:extLst>
          </p:cNvPr>
          <p:cNvSpPr/>
          <p:nvPr/>
        </p:nvSpPr>
        <p:spPr>
          <a:xfrm rot="5400000">
            <a:off x="5814260" y="2862624"/>
            <a:ext cx="230478" cy="155645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cxnSp>
        <p:nvCxnSpPr>
          <p:cNvPr id="36" name="Straight Arrow Connector 35">
            <a:extLst>
              <a:ext uri="{FF2B5EF4-FFF2-40B4-BE49-F238E27FC236}">
                <a16:creationId xmlns:a16="http://schemas.microsoft.com/office/drawing/2014/main" id="{C7FF1E7C-B6B4-43CC-A6DF-03D9D6585465}"/>
              </a:ext>
            </a:extLst>
          </p:cNvPr>
          <p:cNvCxnSpPr>
            <a:cxnSpLocks/>
          </p:cNvCxnSpPr>
          <p:nvPr/>
        </p:nvCxnSpPr>
        <p:spPr>
          <a:xfrm flipH="1" flipV="1">
            <a:off x="8411592" y="1723942"/>
            <a:ext cx="63376" cy="2779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F02A993-BFDA-4FEC-8111-91F0CCB88E6A}"/>
              </a:ext>
            </a:extLst>
          </p:cNvPr>
          <p:cNvCxnSpPr>
            <a:cxnSpLocks/>
          </p:cNvCxnSpPr>
          <p:nvPr/>
        </p:nvCxnSpPr>
        <p:spPr>
          <a:xfrm flipV="1">
            <a:off x="8257683" y="4258913"/>
            <a:ext cx="317776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13">
            <a:extLst>
              <a:ext uri="{FF2B5EF4-FFF2-40B4-BE49-F238E27FC236}">
                <a16:creationId xmlns:a16="http://schemas.microsoft.com/office/drawing/2014/main" id="{909BD1EA-5640-4FC7-9344-137D0FC83EEC}"/>
              </a:ext>
            </a:extLst>
          </p:cNvPr>
          <p:cNvSpPr txBox="1"/>
          <p:nvPr/>
        </p:nvSpPr>
        <p:spPr>
          <a:xfrm>
            <a:off x="11435450" y="4074247"/>
            <a:ext cx="663836" cy="369332"/>
          </a:xfrm>
          <a:prstGeom prst="rect">
            <a:avLst/>
          </a:prstGeom>
          <a:noFill/>
        </p:spPr>
        <p:txBody>
          <a:bodyPr wrap="non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HK" dirty="0">
                <a:latin typeface="Times New Roman" panose="02020603050405020304" pitchFamily="18" charset="0"/>
                <a:cs typeface="Times New Roman" panose="02020603050405020304" pitchFamily="18" charset="0"/>
              </a:rPr>
              <a:t>Time</a:t>
            </a:r>
            <a:endParaRPr lang="zh-HK" altLang="en-US" dirty="0">
              <a:latin typeface="Times New Roman" panose="02020603050405020304" pitchFamily="18" charset="0"/>
              <a:cs typeface="Times New Roman" panose="02020603050405020304" pitchFamily="18" charset="0"/>
            </a:endParaRPr>
          </a:p>
        </p:txBody>
      </p:sp>
      <p:sp>
        <p:nvSpPr>
          <p:cNvPr id="39" name="TextBox 14">
            <a:extLst>
              <a:ext uri="{FF2B5EF4-FFF2-40B4-BE49-F238E27FC236}">
                <a16:creationId xmlns:a16="http://schemas.microsoft.com/office/drawing/2014/main" id="{73BA2B74-B7E6-4054-B698-E210BD639AD1}"/>
              </a:ext>
            </a:extLst>
          </p:cNvPr>
          <p:cNvSpPr txBox="1"/>
          <p:nvPr/>
        </p:nvSpPr>
        <p:spPr>
          <a:xfrm>
            <a:off x="7800624" y="1354610"/>
            <a:ext cx="1074205" cy="369332"/>
          </a:xfrm>
          <a:prstGeom prst="rect">
            <a:avLst/>
          </a:prstGeom>
          <a:noFill/>
        </p:spPr>
        <p:txBody>
          <a:bodyPr wrap="non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HK" dirty="0">
                <a:latin typeface="Times New Roman" panose="02020603050405020304" pitchFamily="18" charset="0"/>
                <a:cs typeface="Times New Roman" panose="02020603050405020304" pitchFamily="18" charset="0"/>
              </a:rPr>
              <a:t>Tightness</a:t>
            </a:r>
            <a:endParaRPr lang="zh-HK" altLang="en-US" dirty="0">
              <a:latin typeface="Times New Roman" panose="02020603050405020304" pitchFamily="18" charset="0"/>
              <a:cs typeface="Times New Roman" panose="02020603050405020304" pitchFamily="18" charset="0"/>
            </a:endParaRPr>
          </a:p>
        </p:txBody>
      </p:sp>
      <p:sp>
        <p:nvSpPr>
          <p:cNvPr id="40" name="Oval 39">
            <a:extLst>
              <a:ext uri="{FF2B5EF4-FFF2-40B4-BE49-F238E27FC236}">
                <a16:creationId xmlns:a16="http://schemas.microsoft.com/office/drawing/2014/main" id="{3C655C96-5C74-4BC8-AA17-9E9EE8FF7B41}"/>
              </a:ext>
            </a:extLst>
          </p:cNvPr>
          <p:cNvSpPr/>
          <p:nvPr/>
        </p:nvSpPr>
        <p:spPr>
          <a:xfrm>
            <a:off x="10973723" y="1827568"/>
            <a:ext cx="244442" cy="2366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41" name="TextBox 16">
            <a:extLst>
              <a:ext uri="{FF2B5EF4-FFF2-40B4-BE49-F238E27FC236}">
                <a16:creationId xmlns:a16="http://schemas.microsoft.com/office/drawing/2014/main" id="{DA4090A0-D86D-4B16-AB81-D657CD23410D}"/>
              </a:ext>
            </a:extLst>
          </p:cNvPr>
          <p:cNvSpPr txBox="1"/>
          <p:nvPr/>
        </p:nvSpPr>
        <p:spPr>
          <a:xfrm>
            <a:off x="10740718" y="1490511"/>
            <a:ext cx="710451" cy="369332"/>
          </a:xfrm>
          <a:prstGeom prst="rect">
            <a:avLst/>
          </a:prstGeom>
          <a:noFill/>
        </p:spPr>
        <p:txBody>
          <a:bodyPr wrap="non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HK" dirty="0">
                <a:latin typeface="Times New Roman" panose="02020603050405020304" pitchFamily="18" charset="0"/>
                <a:cs typeface="Times New Roman" panose="02020603050405020304" pitchFamily="18" charset="0"/>
              </a:rPr>
              <a:t>Exact</a:t>
            </a:r>
            <a:endParaRPr lang="zh-HK" altLang="en-US" dirty="0">
              <a:latin typeface="Times New Roman" panose="02020603050405020304" pitchFamily="18" charset="0"/>
              <a:cs typeface="Times New Roman" panose="02020603050405020304" pitchFamily="18" charset="0"/>
            </a:endParaRPr>
          </a:p>
        </p:txBody>
      </p:sp>
      <p:sp>
        <p:nvSpPr>
          <p:cNvPr id="42" name="Oval 41">
            <a:extLst>
              <a:ext uri="{FF2B5EF4-FFF2-40B4-BE49-F238E27FC236}">
                <a16:creationId xmlns:a16="http://schemas.microsoft.com/office/drawing/2014/main" id="{5490B576-DFF5-40AA-ACAB-1DFAF36015B2}"/>
              </a:ext>
            </a:extLst>
          </p:cNvPr>
          <p:cNvSpPr/>
          <p:nvPr/>
        </p:nvSpPr>
        <p:spPr>
          <a:xfrm>
            <a:off x="8914202" y="3638103"/>
            <a:ext cx="244442" cy="2366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cxnSp>
        <p:nvCxnSpPr>
          <p:cNvPr id="43" name="Straight Connector 42">
            <a:extLst>
              <a:ext uri="{FF2B5EF4-FFF2-40B4-BE49-F238E27FC236}">
                <a16:creationId xmlns:a16="http://schemas.microsoft.com/office/drawing/2014/main" id="{AAF3C4AD-56AF-4A67-8C0D-5978E14B0369}"/>
              </a:ext>
            </a:extLst>
          </p:cNvPr>
          <p:cNvCxnSpPr>
            <a:stCxn id="40" idx="4"/>
          </p:cNvCxnSpPr>
          <p:nvPr/>
        </p:nvCxnSpPr>
        <p:spPr>
          <a:xfrm flipH="1">
            <a:off x="11095943" y="2064231"/>
            <a:ext cx="1" cy="2194682"/>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TextBox 20">
            <a:extLst>
              <a:ext uri="{FF2B5EF4-FFF2-40B4-BE49-F238E27FC236}">
                <a16:creationId xmlns:a16="http://schemas.microsoft.com/office/drawing/2014/main" id="{CDB3F9E5-8EBE-4A70-9D92-FDAD59319634}"/>
              </a:ext>
            </a:extLst>
          </p:cNvPr>
          <p:cNvSpPr txBox="1"/>
          <p:nvPr/>
        </p:nvSpPr>
        <p:spPr>
          <a:xfrm>
            <a:off x="10515404" y="4247329"/>
            <a:ext cx="968535" cy="369332"/>
          </a:xfrm>
          <a:prstGeom prst="rect">
            <a:avLst/>
          </a:prstGeom>
          <a:noFill/>
        </p:spPr>
        <p:txBody>
          <a:bodyPr wrap="non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HK" dirty="0">
                <a:latin typeface="Times New Roman" panose="02020603050405020304" pitchFamily="18" charset="0"/>
                <a:cs typeface="Times New Roman" panose="02020603050405020304" pitchFamily="18" charset="0"/>
              </a:rPr>
              <a:t>O(|P|</a:t>
            </a:r>
            <a:r>
              <a:rPr lang="en-US" altLang="zh-HK" dirty="0">
                <a:latin typeface="Times New Roman" panose="02020603050405020304" pitchFamily="18" charset="0"/>
                <a:cs typeface="Times New Roman" panose="02020603050405020304" pitchFamily="18" charset="0"/>
                <a:sym typeface="Symbol" panose="05050102010706020507" pitchFamily="18" charset="2"/>
              </a:rPr>
              <a:t>d</a:t>
            </a:r>
            <a:r>
              <a:rPr lang="en-US" altLang="zh-HK" dirty="0">
                <a:latin typeface="Times New Roman" panose="02020603050405020304" pitchFamily="18" charset="0"/>
                <a:cs typeface="Times New Roman" panose="02020603050405020304" pitchFamily="18" charset="0"/>
              </a:rPr>
              <a:t>)</a:t>
            </a:r>
            <a:endParaRPr lang="zh-HK" altLang="en-US" dirty="0">
              <a:latin typeface="Times New Roman" panose="02020603050405020304" pitchFamily="18" charset="0"/>
              <a:cs typeface="Times New Roman" panose="02020603050405020304" pitchFamily="18" charset="0"/>
            </a:endParaRPr>
          </a:p>
        </p:txBody>
      </p:sp>
      <p:sp>
        <p:nvSpPr>
          <p:cNvPr id="45" name="TextBox 21">
            <a:extLst>
              <a:ext uri="{FF2B5EF4-FFF2-40B4-BE49-F238E27FC236}">
                <a16:creationId xmlns:a16="http://schemas.microsoft.com/office/drawing/2014/main" id="{9E7D540A-12ED-4C5E-80EB-85334A8A344D}"/>
              </a:ext>
            </a:extLst>
          </p:cNvPr>
          <p:cNvSpPr txBox="1"/>
          <p:nvPr/>
        </p:nvSpPr>
        <p:spPr>
          <a:xfrm>
            <a:off x="8726081" y="4275888"/>
            <a:ext cx="620683" cy="369332"/>
          </a:xfrm>
          <a:prstGeom prst="rect">
            <a:avLst/>
          </a:prstGeom>
          <a:noFill/>
        </p:spPr>
        <p:txBody>
          <a:bodyPr wrap="non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HK" dirty="0">
                <a:latin typeface="Times New Roman" panose="02020603050405020304" pitchFamily="18" charset="0"/>
                <a:cs typeface="Times New Roman" panose="02020603050405020304" pitchFamily="18" charset="0"/>
              </a:rPr>
              <a:t>O(d)</a:t>
            </a:r>
            <a:endParaRPr lang="zh-HK" altLang="en-US" dirty="0">
              <a:latin typeface="Times New Roman" panose="02020603050405020304" pitchFamily="18" charset="0"/>
              <a:cs typeface="Times New Roman" panose="02020603050405020304" pitchFamily="18" charset="0"/>
            </a:endParaRPr>
          </a:p>
        </p:txBody>
      </p:sp>
      <p:cxnSp>
        <p:nvCxnSpPr>
          <p:cNvPr id="46" name="Straight Connector 45">
            <a:extLst>
              <a:ext uri="{FF2B5EF4-FFF2-40B4-BE49-F238E27FC236}">
                <a16:creationId xmlns:a16="http://schemas.microsoft.com/office/drawing/2014/main" id="{277F95A6-49BE-4AB0-9354-ADE957071AF0}"/>
              </a:ext>
            </a:extLst>
          </p:cNvPr>
          <p:cNvCxnSpPr>
            <a:cxnSpLocks/>
            <a:stCxn id="42" idx="4"/>
          </p:cNvCxnSpPr>
          <p:nvPr/>
        </p:nvCxnSpPr>
        <p:spPr>
          <a:xfrm>
            <a:off x="9036423" y="3874766"/>
            <a:ext cx="9195" cy="38414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B70A301C-3F17-45DC-B695-F0C5A8BAD1E9}"/>
              </a:ext>
            </a:extLst>
          </p:cNvPr>
          <p:cNvSpPr/>
          <p:nvPr/>
        </p:nvSpPr>
        <p:spPr>
          <a:xfrm>
            <a:off x="9495428" y="2808447"/>
            <a:ext cx="244442" cy="23666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H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HK" altLang="en-US"/>
          </a:p>
        </p:txBody>
      </p:sp>
      <p:sp>
        <p:nvSpPr>
          <p:cNvPr id="48" name="TextBox 30">
            <a:extLst>
              <a:ext uri="{FF2B5EF4-FFF2-40B4-BE49-F238E27FC236}">
                <a16:creationId xmlns:a16="http://schemas.microsoft.com/office/drawing/2014/main" id="{306B5E88-EE00-4793-9155-9973658D8F8D}"/>
              </a:ext>
            </a:extLst>
          </p:cNvPr>
          <p:cNvSpPr txBox="1"/>
          <p:nvPr/>
        </p:nvSpPr>
        <p:spPr>
          <a:xfrm>
            <a:off x="8639787" y="3305100"/>
            <a:ext cx="813043" cy="369332"/>
          </a:xfrm>
          <a:prstGeom prst="rect">
            <a:avLst/>
          </a:prstGeom>
          <a:noFill/>
        </p:spPr>
        <p:txBody>
          <a:bodyPr wrap="non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HK" dirty="0">
                <a:latin typeface="Times New Roman" panose="02020603050405020304" pitchFamily="18" charset="0"/>
                <a:cs typeface="Times New Roman" panose="02020603050405020304" pitchFamily="18" charset="0"/>
              </a:rPr>
              <a:t>KARL</a:t>
            </a:r>
            <a:endParaRPr lang="zh-HK" altLang="en-US" dirty="0">
              <a:latin typeface="Times New Roman" panose="02020603050405020304" pitchFamily="18" charset="0"/>
              <a:cs typeface="Times New Roman" panose="02020603050405020304" pitchFamily="18" charset="0"/>
            </a:endParaRPr>
          </a:p>
        </p:txBody>
      </p:sp>
      <p:sp>
        <p:nvSpPr>
          <p:cNvPr id="49" name="TextBox 31">
            <a:extLst>
              <a:ext uri="{FF2B5EF4-FFF2-40B4-BE49-F238E27FC236}">
                <a16:creationId xmlns:a16="http://schemas.microsoft.com/office/drawing/2014/main" id="{9B86B3BB-E638-4AA1-8F9A-F1E641335A76}"/>
              </a:ext>
            </a:extLst>
          </p:cNvPr>
          <p:cNvSpPr txBox="1"/>
          <p:nvPr/>
        </p:nvSpPr>
        <p:spPr>
          <a:xfrm>
            <a:off x="9182085" y="2473641"/>
            <a:ext cx="851515" cy="369332"/>
          </a:xfrm>
          <a:prstGeom prst="rect">
            <a:avLst/>
          </a:prstGeom>
          <a:noFill/>
        </p:spPr>
        <p:txBody>
          <a:bodyPr wrap="non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HK" dirty="0">
                <a:latin typeface="Times New Roman" panose="02020603050405020304" pitchFamily="18" charset="0"/>
                <a:cs typeface="Times New Roman" panose="02020603050405020304" pitchFamily="18" charset="0"/>
              </a:rPr>
              <a:t>QUAD</a:t>
            </a:r>
            <a:endParaRPr lang="zh-HK" altLang="en-US" dirty="0">
              <a:latin typeface="Times New Roman" panose="02020603050405020304" pitchFamily="18" charset="0"/>
              <a:cs typeface="Times New Roman" panose="02020603050405020304" pitchFamily="18" charset="0"/>
            </a:endParaRPr>
          </a:p>
        </p:txBody>
      </p:sp>
      <p:cxnSp>
        <p:nvCxnSpPr>
          <p:cNvPr id="50" name="Straight Connector 49">
            <a:extLst>
              <a:ext uri="{FF2B5EF4-FFF2-40B4-BE49-F238E27FC236}">
                <a16:creationId xmlns:a16="http://schemas.microsoft.com/office/drawing/2014/main" id="{865D80F9-C60B-4149-85F1-5DF555CC086B}"/>
              </a:ext>
            </a:extLst>
          </p:cNvPr>
          <p:cNvCxnSpPr>
            <a:cxnSpLocks/>
            <a:stCxn id="47" idx="4"/>
          </p:cNvCxnSpPr>
          <p:nvPr/>
        </p:nvCxnSpPr>
        <p:spPr>
          <a:xfrm>
            <a:off x="9617649" y="3045110"/>
            <a:ext cx="7149" cy="1221809"/>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8DF8AA3A-F094-4D34-AF47-4E232B8DC639}"/>
              </a:ext>
            </a:extLst>
          </p:cNvPr>
          <p:cNvSpPr/>
          <p:nvPr/>
        </p:nvSpPr>
        <p:spPr>
          <a:xfrm>
            <a:off x="9313251" y="4275888"/>
            <a:ext cx="697627" cy="369332"/>
          </a:xfrm>
          <a:prstGeom prst="rect">
            <a:avLst/>
          </a:prstGeom>
        </p:spPr>
        <p:txBody>
          <a:bodyPr wrap="none">
            <a:spAutoFit/>
          </a:bodyPr>
          <a:lstStyle/>
          <a:p>
            <a:r>
              <a:rPr lang="en-US" altLang="zh-HK" dirty="0">
                <a:latin typeface="Times New Roman" panose="02020603050405020304" pitchFamily="18" charset="0"/>
                <a:cs typeface="Times New Roman" panose="02020603050405020304" pitchFamily="18" charset="0"/>
              </a:rPr>
              <a:t>O(d</a:t>
            </a:r>
            <a:r>
              <a:rPr lang="en-US" altLang="zh-HK" baseline="30000" dirty="0">
                <a:latin typeface="Times New Roman" panose="02020603050405020304" pitchFamily="18" charset="0"/>
                <a:cs typeface="Times New Roman" panose="02020603050405020304" pitchFamily="18" charset="0"/>
              </a:rPr>
              <a:t>2</a:t>
            </a:r>
            <a:r>
              <a:rPr lang="en-US" altLang="zh-HK" dirty="0">
                <a:latin typeface="Times New Roman" panose="02020603050405020304" pitchFamily="18" charset="0"/>
                <a:cs typeface="Times New Roman" panose="02020603050405020304" pitchFamily="18" charset="0"/>
              </a:rPr>
              <a:t>)</a:t>
            </a:r>
            <a:endParaRPr lang="zh-HK" altLang="en-US" dirty="0"/>
          </a:p>
        </p:txBody>
      </p:sp>
      <p:sp>
        <p:nvSpPr>
          <p:cNvPr id="55" name="Rectangle 54">
            <a:extLst>
              <a:ext uri="{FF2B5EF4-FFF2-40B4-BE49-F238E27FC236}">
                <a16:creationId xmlns:a16="http://schemas.microsoft.com/office/drawing/2014/main" id="{5AA79A37-38F2-48EC-82A6-CFDC6109F7BD}"/>
              </a:ext>
            </a:extLst>
          </p:cNvPr>
          <p:cNvSpPr/>
          <p:nvPr/>
        </p:nvSpPr>
        <p:spPr>
          <a:xfrm>
            <a:off x="0" y="6108004"/>
            <a:ext cx="11473053" cy="830997"/>
          </a:xfrm>
          <a:prstGeom prst="rect">
            <a:avLst/>
          </a:prstGeom>
        </p:spPr>
        <p:txBody>
          <a:bodyPr wrap="square">
            <a:spAutoFit/>
          </a:bodyPr>
          <a:lstStyle/>
          <a:p>
            <a:r>
              <a:rPr lang="en-US" altLang="zh-HK" sz="2400" b="1" dirty="0">
                <a:latin typeface="Times New Roman" panose="02020603050405020304" pitchFamily="18" charset="0"/>
                <a:cs typeface="Times New Roman" panose="02020603050405020304" pitchFamily="18" charset="0"/>
              </a:rPr>
              <a:t>O(d</a:t>
            </a:r>
            <a:r>
              <a:rPr lang="en-US" altLang="zh-HK" sz="2400" b="1" baseline="30000" dirty="0">
                <a:latin typeface="Times New Roman" panose="02020603050405020304" pitchFamily="18" charset="0"/>
                <a:cs typeface="Times New Roman" panose="02020603050405020304" pitchFamily="18" charset="0"/>
              </a:rPr>
              <a:t>2</a:t>
            </a:r>
            <a:r>
              <a:rPr lang="en-US" altLang="zh-HK" sz="2400" b="1" dirty="0">
                <a:latin typeface="Times New Roman" panose="02020603050405020304" pitchFamily="18" charset="0"/>
                <a:cs typeface="Times New Roman" panose="02020603050405020304" pitchFamily="18" charset="0"/>
              </a:rPr>
              <a:t>) is nothing for KDV-based applications:</a:t>
            </a:r>
            <a:endParaRPr lang="zh-HK" altLang="en-US" sz="2400" b="1" baseline="-25000" dirty="0">
              <a:latin typeface="Times New Roman" panose="02020603050405020304" pitchFamily="18" charset="0"/>
              <a:cs typeface="Times New Roman" panose="02020603050405020304" pitchFamily="18" charset="0"/>
            </a:endParaRPr>
          </a:p>
          <a:p>
            <a:r>
              <a:rPr lang="en-US" altLang="zh-HK" sz="2200" dirty="0">
                <a:latin typeface="Times New Roman" panose="02020603050405020304" pitchFamily="18" charset="0"/>
                <a:cs typeface="Times New Roman" panose="02020603050405020304" pitchFamily="18" charset="0"/>
              </a:rPr>
              <a:t>Human can only visualize at most 3 dimensions, the dimensionality d of the dataset is at most 3.</a:t>
            </a:r>
          </a:p>
        </p:txBody>
      </p:sp>
      <p:sp>
        <p:nvSpPr>
          <p:cNvPr id="34" name="Rectangle 33">
            <a:extLst>
              <a:ext uri="{FF2B5EF4-FFF2-40B4-BE49-F238E27FC236}">
                <a16:creationId xmlns:a16="http://schemas.microsoft.com/office/drawing/2014/main" id="{58A23A31-2822-460E-8A5E-7D955C5BD7B7}"/>
              </a:ext>
            </a:extLst>
          </p:cNvPr>
          <p:cNvSpPr/>
          <p:nvPr/>
        </p:nvSpPr>
        <p:spPr>
          <a:xfrm>
            <a:off x="2274834" y="4179863"/>
            <a:ext cx="3531416" cy="430887"/>
          </a:xfrm>
          <a:prstGeom prst="rect">
            <a:avLst/>
          </a:prstGeom>
        </p:spPr>
        <p:txBody>
          <a:bodyPr wrap="none">
            <a:spAutoFit/>
          </a:bodyPr>
          <a:lstStyle/>
          <a:p>
            <a:r>
              <a:rPr lang="en-US" altLang="zh-HK" sz="2200" dirty="0">
                <a:highlight>
                  <a:srgbClr val="FFFF00"/>
                </a:highlight>
                <a:latin typeface="Times New Roman" panose="02020603050405020304" pitchFamily="18" charset="0"/>
                <a:cs typeface="Times New Roman" panose="02020603050405020304" pitchFamily="18" charset="0"/>
              </a:rPr>
              <a:t>Time complexity: O(d</a:t>
            </a:r>
            <a:r>
              <a:rPr lang="en-US" altLang="zh-HK" sz="2200" baseline="30000" dirty="0">
                <a:highlight>
                  <a:srgbClr val="FFFF00"/>
                </a:highlight>
                <a:latin typeface="Times New Roman" panose="02020603050405020304" pitchFamily="18" charset="0"/>
                <a:cs typeface="Times New Roman" panose="02020603050405020304" pitchFamily="18" charset="0"/>
              </a:rPr>
              <a:t>2</a:t>
            </a:r>
            <a:r>
              <a:rPr lang="en-US" altLang="zh-HK" sz="2200" dirty="0">
                <a:highlight>
                  <a:srgbClr val="FFFF00"/>
                </a:highlight>
                <a:latin typeface="Times New Roman" panose="02020603050405020304" pitchFamily="18" charset="0"/>
                <a:cs typeface="Times New Roman" panose="02020603050405020304" pitchFamily="18" charset="0"/>
              </a:rPr>
              <a:t>)-time</a:t>
            </a:r>
            <a:endParaRPr lang="zh-HK" altLang="en-US" sz="2200" dirty="0">
              <a:highlight>
                <a:srgbClr val="FFFF00"/>
              </a:highlight>
            </a:endParaRPr>
          </a:p>
        </p:txBody>
      </p:sp>
      <p:sp>
        <p:nvSpPr>
          <p:cNvPr id="3" name="Slide Number Placeholder 2">
            <a:extLst>
              <a:ext uri="{FF2B5EF4-FFF2-40B4-BE49-F238E27FC236}">
                <a16:creationId xmlns:a16="http://schemas.microsoft.com/office/drawing/2014/main" id="{D6DB8BA9-1428-4019-8B8A-3249DD0252AA}"/>
              </a:ext>
            </a:extLst>
          </p:cNvPr>
          <p:cNvSpPr>
            <a:spLocks noGrp="1"/>
          </p:cNvSpPr>
          <p:nvPr>
            <p:ph type="sldNum" sz="quarter" idx="12"/>
          </p:nvPr>
        </p:nvSpPr>
        <p:spPr/>
        <p:txBody>
          <a:bodyPr/>
          <a:lstStyle/>
          <a:p>
            <a:fld id="{780A6AC6-A620-4848-B5A7-A3C080C8DEF9}" type="slidenum">
              <a:rPr lang="zh-HK" altLang="en-US" smtClean="0"/>
              <a:t>11</a:t>
            </a:fld>
            <a:endParaRPr lang="zh-HK" altLang="en-US"/>
          </a:p>
        </p:txBody>
      </p:sp>
    </p:spTree>
    <p:extLst>
      <p:ext uri="{BB962C8B-B14F-4D97-AF65-F5344CB8AC3E}">
        <p14:creationId xmlns:p14="http://schemas.microsoft.com/office/powerpoint/2010/main" val="2446581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17DD895-2FE3-4D54-A82C-FFB8041DFAC4}"/>
              </a:ext>
            </a:extLst>
          </p:cNvPr>
          <p:cNvSpPr>
            <a:spLocks noGrp="1"/>
          </p:cNvSpPr>
          <p:nvPr>
            <p:ph idx="1"/>
          </p:nvPr>
        </p:nvSpPr>
        <p:spPr>
          <a:xfrm>
            <a:off x="838200" y="1699790"/>
            <a:ext cx="10515600" cy="4351338"/>
          </a:xfrm>
        </p:spPr>
        <p:txBody>
          <a:bodyPr/>
          <a:lstStyle/>
          <a:p>
            <a:r>
              <a:rPr lang="en-US" altLang="zh-HK" dirty="0">
                <a:latin typeface="Times New Roman" panose="02020603050405020304" pitchFamily="18" charset="0"/>
                <a:cs typeface="Times New Roman" panose="02020603050405020304" pitchFamily="18" charset="0"/>
              </a:rPr>
              <a:t>We only report the results with the running time &lt;7200sec.</a:t>
            </a:r>
            <a:endParaRPr lang="zh-HK" altLang="en-US"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35035A18-6617-471E-92E6-D9424FFB0753}"/>
              </a:ext>
            </a:extLst>
          </p:cNvPr>
          <p:cNvSpPr txBox="1">
            <a:spLocks/>
          </p:cNvSpPr>
          <p:nvPr/>
        </p:nvSpPr>
        <p:spPr>
          <a:xfrm>
            <a:off x="838200" y="1399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HK" dirty="0">
                <a:latin typeface="Times New Roman" panose="02020603050405020304" pitchFamily="18" charset="0"/>
                <a:cs typeface="Times New Roman" panose="02020603050405020304" pitchFamily="18" charset="0"/>
              </a:rPr>
              <a:t>Experimental Results for </a:t>
            </a:r>
            <a:r>
              <a:rPr lang="zh-HK"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HK" dirty="0">
                <a:latin typeface="Times New Roman" panose="02020603050405020304" pitchFamily="18" charset="0"/>
                <a:cs typeface="Times New Roman" panose="02020603050405020304" pitchFamily="18" charset="0"/>
                <a:sym typeface="Symbol" panose="05050102010706020507" pitchFamily="18" charset="2"/>
              </a:rPr>
              <a:t>KDV</a:t>
            </a:r>
            <a:r>
              <a:rPr lang="en-US" altLang="zh-HK" dirty="0">
                <a:latin typeface="Times New Roman" panose="02020603050405020304" pitchFamily="18" charset="0"/>
                <a:cs typeface="Times New Roman" panose="02020603050405020304" pitchFamily="18" charset="0"/>
              </a:rPr>
              <a:t> </a:t>
            </a:r>
            <a:endParaRPr lang="zh-HK" altLang="en-US" dirty="0"/>
          </a:p>
        </p:txBody>
      </p:sp>
      <p:pic>
        <p:nvPicPr>
          <p:cNvPr id="10" name="Picture 9">
            <a:extLst>
              <a:ext uri="{FF2B5EF4-FFF2-40B4-BE49-F238E27FC236}">
                <a16:creationId xmlns:a16="http://schemas.microsoft.com/office/drawing/2014/main" id="{693F53C4-EEAF-4ACC-9B1C-EB270F858460}"/>
              </a:ext>
            </a:extLst>
          </p:cNvPr>
          <p:cNvPicPr>
            <a:picLocks noChangeAspect="1"/>
          </p:cNvPicPr>
          <p:nvPr/>
        </p:nvPicPr>
        <p:blipFill>
          <a:blip r:embed="rId2"/>
          <a:stretch>
            <a:fillRect/>
          </a:stretch>
        </p:blipFill>
        <p:spPr>
          <a:xfrm>
            <a:off x="3577589" y="5499231"/>
            <a:ext cx="4086225" cy="657225"/>
          </a:xfrm>
          <a:prstGeom prst="rect">
            <a:avLst/>
          </a:prstGeom>
        </p:spPr>
      </p:pic>
      <p:pic>
        <p:nvPicPr>
          <p:cNvPr id="11" name="Picture 10">
            <a:extLst>
              <a:ext uri="{FF2B5EF4-FFF2-40B4-BE49-F238E27FC236}">
                <a16:creationId xmlns:a16="http://schemas.microsoft.com/office/drawing/2014/main" id="{C8ED2CB1-9244-4966-87D3-CDC97E0C1C03}"/>
              </a:ext>
            </a:extLst>
          </p:cNvPr>
          <p:cNvPicPr>
            <a:picLocks noChangeAspect="1"/>
          </p:cNvPicPr>
          <p:nvPr/>
        </p:nvPicPr>
        <p:blipFill>
          <a:blip r:embed="rId3"/>
          <a:stretch>
            <a:fillRect/>
          </a:stretch>
        </p:blipFill>
        <p:spPr>
          <a:xfrm>
            <a:off x="973988" y="2809817"/>
            <a:ext cx="9601200" cy="2457450"/>
          </a:xfrm>
          <a:prstGeom prst="rect">
            <a:avLst/>
          </a:prstGeom>
        </p:spPr>
      </p:pic>
      <p:sp>
        <p:nvSpPr>
          <p:cNvPr id="8" name="Rectangle 7">
            <a:extLst>
              <a:ext uri="{FF2B5EF4-FFF2-40B4-BE49-F238E27FC236}">
                <a16:creationId xmlns:a16="http://schemas.microsoft.com/office/drawing/2014/main" id="{DC6315ED-03D2-47EC-BC82-9723536BD676}"/>
              </a:ext>
            </a:extLst>
          </p:cNvPr>
          <p:cNvSpPr/>
          <p:nvPr/>
        </p:nvSpPr>
        <p:spPr>
          <a:xfrm>
            <a:off x="-58724" y="6421502"/>
            <a:ext cx="12192001" cy="461665"/>
          </a:xfrm>
          <a:prstGeom prst="rect">
            <a:avLst/>
          </a:prstGeom>
        </p:spPr>
        <p:txBody>
          <a:bodyPr wrap="square">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HK" sz="1200" b="1" dirty="0" err="1">
                <a:latin typeface="Times New Roman" panose="02020603050405020304" pitchFamily="18" charset="0"/>
                <a:cs typeface="Times New Roman" panose="02020603050405020304" pitchFamily="18" charset="0"/>
              </a:rPr>
              <a:t>tKDC</a:t>
            </a:r>
            <a:r>
              <a:rPr lang="en-US" altLang="zh-HK" sz="1200" b="1" dirty="0">
                <a:latin typeface="Times New Roman" panose="02020603050405020304" pitchFamily="18" charset="0"/>
                <a:cs typeface="Times New Roman" panose="02020603050405020304" pitchFamily="18" charset="0"/>
              </a:rPr>
              <a:t>:</a:t>
            </a:r>
            <a:r>
              <a:rPr lang="en-US" altLang="zh-HK" sz="1200" dirty="0">
                <a:latin typeface="Times New Roman" panose="02020603050405020304" pitchFamily="18" charset="0"/>
                <a:cs typeface="Times New Roman" panose="02020603050405020304" pitchFamily="18" charset="0"/>
              </a:rPr>
              <a:t> </a:t>
            </a:r>
            <a:r>
              <a:rPr lang="zh-HK" altLang="en-US" sz="1200" dirty="0">
                <a:latin typeface="Times New Roman" panose="02020603050405020304" pitchFamily="18" charset="0"/>
                <a:cs typeface="Times New Roman" panose="02020603050405020304" pitchFamily="18" charset="0"/>
              </a:rPr>
              <a:t>E. Gan and P. Bailis. "Scalable kernel density classification via threshold based pruning" SIGMOD2017</a:t>
            </a:r>
            <a:endParaRPr lang="en-US" altLang="zh-HK" sz="1200" dirty="0">
              <a:latin typeface="Times New Roman" panose="02020603050405020304" pitchFamily="18" charset="0"/>
              <a:cs typeface="Times New Roman" panose="02020603050405020304" pitchFamily="18" charset="0"/>
            </a:endParaRPr>
          </a:p>
          <a:p>
            <a:r>
              <a:rPr lang="en-US" altLang="zh-HK" sz="1200" b="1" dirty="0">
                <a:latin typeface="Times New Roman" panose="02020603050405020304" pitchFamily="18" charset="0"/>
                <a:cs typeface="Times New Roman" panose="02020603050405020304" pitchFamily="18" charset="0"/>
              </a:rPr>
              <a:t>KARL: </a:t>
            </a:r>
            <a:r>
              <a:rPr lang="en-US" altLang="zh-HK" sz="1200" dirty="0">
                <a:latin typeface="Times New Roman" panose="02020603050405020304" pitchFamily="18" charset="0"/>
                <a:cs typeface="Times New Roman" panose="02020603050405020304" pitchFamily="18" charset="0"/>
              </a:rPr>
              <a:t>T. N. Chan, M. L. </a:t>
            </a:r>
            <a:r>
              <a:rPr lang="en-US" altLang="zh-HK" sz="1200" dirty="0" err="1">
                <a:latin typeface="Times New Roman" panose="02020603050405020304" pitchFamily="18" charset="0"/>
                <a:cs typeface="Times New Roman" panose="02020603050405020304" pitchFamily="18" charset="0"/>
              </a:rPr>
              <a:t>Yiu</a:t>
            </a:r>
            <a:r>
              <a:rPr lang="en-US" altLang="zh-HK" sz="1200" dirty="0">
                <a:latin typeface="Times New Roman" panose="02020603050405020304" pitchFamily="18" charset="0"/>
                <a:cs typeface="Times New Roman" panose="02020603050405020304" pitchFamily="18" charset="0"/>
              </a:rPr>
              <a:t> and L. H. U “KARL: Fast Kernel Aggregation Queries” ICDE2019</a:t>
            </a:r>
          </a:p>
        </p:txBody>
      </p:sp>
      <p:sp>
        <p:nvSpPr>
          <p:cNvPr id="2" name="Slide Number Placeholder 1">
            <a:extLst>
              <a:ext uri="{FF2B5EF4-FFF2-40B4-BE49-F238E27FC236}">
                <a16:creationId xmlns:a16="http://schemas.microsoft.com/office/drawing/2014/main" id="{A904CDF0-DB23-43D6-8585-2FA812932ADD}"/>
              </a:ext>
            </a:extLst>
          </p:cNvPr>
          <p:cNvSpPr>
            <a:spLocks noGrp="1"/>
          </p:cNvSpPr>
          <p:nvPr>
            <p:ph type="sldNum" sz="quarter" idx="12"/>
          </p:nvPr>
        </p:nvSpPr>
        <p:spPr/>
        <p:txBody>
          <a:bodyPr/>
          <a:lstStyle/>
          <a:p>
            <a:fld id="{780A6AC6-A620-4848-B5A7-A3C080C8DEF9}" type="slidenum">
              <a:rPr lang="zh-HK" altLang="en-US" smtClean="0"/>
              <a:t>12</a:t>
            </a:fld>
            <a:endParaRPr lang="zh-HK" altLang="en-US"/>
          </a:p>
        </p:txBody>
      </p:sp>
    </p:spTree>
    <p:extLst>
      <p:ext uri="{BB962C8B-B14F-4D97-AF65-F5344CB8AC3E}">
        <p14:creationId xmlns:p14="http://schemas.microsoft.com/office/powerpoint/2010/main" val="329806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5B9E-6D14-40D4-89D5-7429FD7A6E6F}"/>
              </a:ext>
            </a:extLst>
          </p:cNvPr>
          <p:cNvSpPr>
            <a:spLocks noGrp="1"/>
          </p:cNvSpPr>
          <p:nvPr>
            <p:ph type="title"/>
          </p:nvPr>
        </p:nvSpPr>
        <p:spPr>
          <a:xfrm>
            <a:off x="578141" y="-2702"/>
            <a:ext cx="10515600" cy="1325563"/>
          </a:xfrm>
        </p:spPr>
        <p:txBody>
          <a:bodyPr/>
          <a:lstStyle/>
          <a:p>
            <a:pPr algn="ctr"/>
            <a:r>
              <a:rPr lang="en-US" altLang="zh-HK" dirty="0">
                <a:latin typeface="Times New Roman" panose="02020603050405020304" pitchFamily="18" charset="0"/>
                <a:cs typeface="Times New Roman" panose="02020603050405020304" pitchFamily="18" charset="0"/>
              </a:rPr>
              <a:t>Our Near Real-Time System: IKDV-SYS (based on QUAD)</a:t>
            </a:r>
            <a:endParaRPr lang="zh-HK" alt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0277BD6-09D6-4BAB-A912-144C14118909}"/>
              </a:ext>
            </a:extLst>
          </p:cNvPr>
          <p:cNvSpPr>
            <a:spLocks noGrp="1"/>
          </p:cNvSpPr>
          <p:nvPr>
            <p:ph type="sldNum" sz="quarter" idx="12"/>
          </p:nvPr>
        </p:nvSpPr>
        <p:spPr/>
        <p:txBody>
          <a:bodyPr/>
          <a:lstStyle/>
          <a:p>
            <a:fld id="{780A6AC6-A620-4848-B5A7-A3C080C8DEF9}" type="slidenum">
              <a:rPr lang="zh-HK" altLang="en-US" smtClean="0"/>
              <a:t>13</a:t>
            </a:fld>
            <a:endParaRPr lang="zh-HK" altLang="en-US"/>
          </a:p>
        </p:txBody>
      </p:sp>
      <p:pic>
        <p:nvPicPr>
          <p:cNvPr id="5" name="Picture 4">
            <a:extLst>
              <a:ext uri="{FF2B5EF4-FFF2-40B4-BE49-F238E27FC236}">
                <a16:creationId xmlns:a16="http://schemas.microsoft.com/office/drawing/2014/main" id="{7030D286-68FD-48B4-A7BE-9F49396EAB50}"/>
              </a:ext>
            </a:extLst>
          </p:cNvPr>
          <p:cNvPicPr>
            <a:picLocks noChangeAspect="1"/>
          </p:cNvPicPr>
          <p:nvPr/>
        </p:nvPicPr>
        <p:blipFill>
          <a:blip r:embed="rId2"/>
          <a:stretch>
            <a:fillRect/>
          </a:stretch>
        </p:blipFill>
        <p:spPr>
          <a:xfrm>
            <a:off x="147049" y="1996089"/>
            <a:ext cx="4311902" cy="2640003"/>
          </a:xfrm>
          <a:prstGeom prst="rect">
            <a:avLst/>
          </a:prstGeom>
        </p:spPr>
      </p:pic>
      <p:sp>
        <p:nvSpPr>
          <p:cNvPr id="6" name="TextBox 5">
            <a:extLst>
              <a:ext uri="{FF2B5EF4-FFF2-40B4-BE49-F238E27FC236}">
                <a16:creationId xmlns:a16="http://schemas.microsoft.com/office/drawing/2014/main" id="{CCF37939-57A0-493E-BC3A-1BB52AD2D3E0}"/>
              </a:ext>
            </a:extLst>
          </p:cNvPr>
          <p:cNvSpPr txBox="1"/>
          <p:nvPr/>
        </p:nvSpPr>
        <p:spPr>
          <a:xfrm>
            <a:off x="1196286" y="4567531"/>
            <a:ext cx="1728358" cy="430887"/>
          </a:xfrm>
          <a:prstGeom prst="rect">
            <a:avLst/>
          </a:prstGeom>
          <a:noFill/>
        </p:spPr>
        <p:txBody>
          <a:bodyPr wrap="none" rtlCol="0">
            <a:spAutoFit/>
          </a:bodyPr>
          <a:lstStyle/>
          <a:p>
            <a:r>
              <a:rPr lang="en-US" altLang="zh-HK" sz="2200" dirty="0">
                <a:latin typeface="Times New Roman" panose="02020603050405020304" pitchFamily="18" charset="0"/>
                <a:cs typeface="Times New Roman" panose="02020603050405020304" pitchFamily="18" charset="0"/>
              </a:rPr>
              <a:t>Country level</a:t>
            </a:r>
            <a:endParaRPr lang="zh-HK" altLang="en-US" sz="2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504522E-C25A-4BD1-8EFF-BE5CA4128D36}"/>
              </a:ext>
            </a:extLst>
          </p:cNvPr>
          <p:cNvPicPr>
            <a:picLocks noChangeAspect="1"/>
          </p:cNvPicPr>
          <p:nvPr/>
        </p:nvPicPr>
        <p:blipFill>
          <a:blip r:embed="rId3"/>
          <a:stretch>
            <a:fillRect/>
          </a:stretch>
        </p:blipFill>
        <p:spPr>
          <a:xfrm>
            <a:off x="5561460" y="1557061"/>
            <a:ext cx="2721670" cy="3450688"/>
          </a:xfrm>
          <a:prstGeom prst="rect">
            <a:avLst/>
          </a:prstGeom>
        </p:spPr>
      </p:pic>
      <p:sp>
        <p:nvSpPr>
          <p:cNvPr id="11" name="TextBox 10">
            <a:extLst>
              <a:ext uri="{FF2B5EF4-FFF2-40B4-BE49-F238E27FC236}">
                <a16:creationId xmlns:a16="http://schemas.microsoft.com/office/drawing/2014/main" id="{BFADBFC8-B3BE-4AB4-BDFF-63969099F9B7}"/>
              </a:ext>
            </a:extLst>
          </p:cNvPr>
          <p:cNvSpPr txBox="1"/>
          <p:nvPr/>
        </p:nvSpPr>
        <p:spPr>
          <a:xfrm>
            <a:off x="5561460" y="4870052"/>
            <a:ext cx="2866490" cy="430887"/>
          </a:xfrm>
          <a:prstGeom prst="rect">
            <a:avLst/>
          </a:prstGeom>
          <a:noFill/>
        </p:spPr>
        <p:txBody>
          <a:bodyPr wrap="none" rtlCol="0">
            <a:spAutoFit/>
          </a:bodyPr>
          <a:lstStyle/>
          <a:p>
            <a:r>
              <a:rPr lang="en-US" altLang="zh-HK" sz="2200" dirty="0">
                <a:latin typeface="Times New Roman" panose="02020603050405020304" pitchFamily="18" charset="0"/>
                <a:cs typeface="Times New Roman" panose="02020603050405020304" pitchFamily="18" charset="0"/>
              </a:rPr>
              <a:t>Province level (Illinois)</a:t>
            </a:r>
            <a:endParaRPr lang="zh-HK" altLang="en-US" sz="2200" dirty="0">
              <a:latin typeface="Times New Roman" panose="02020603050405020304" pitchFamily="18" charset="0"/>
              <a:cs typeface="Times New Roman" panose="02020603050405020304" pitchFamily="18" charset="0"/>
            </a:endParaRPr>
          </a:p>
        </p:txBody>
      </p:sp>
      <p:sp>
        <p:nvSpPr>
          <p:cNvPr id="12" name="Arrow: Down 11">
            <a:extLst>
              <a:ext uri="{FF2B5EF4-FFF2-40B4-BE49-F238E27FC236}">
                <a16:creationId xmlns:a16="http://schemas.microsoft.com/office/drawing/2014/main" id="{FBB850DB-4C97-4BF0-9194-5AF2F92939CE}"/>
              </a:ext>
            </a:extLst>
          </p:cNvPr>
          <p:cNvSpPr/>
          <p:nvPr/>
        </p:nvSpPr>
        <p:spPr>
          <a:xfrm rot="16200000">
            <a:off x="4961319" y="2882391"/>
            <a:ext cx="167956" cy="1030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TextBox 12">
            <a:extLst>
              <a:ext uri="{FF2B5EF4-FFF2-40B4-BE49-F238E27FC236}">
                <a16:creationId xmlns:a16="http://schemas.microsoft.com/office/drawing/2014/main" id="{A192A63E-5873-4D49-9E67-8BC6D5D7592C}"/>
              </a:ext>
            </a:extLst>
          </p:cNvPr>
          <p:cNvSpPr txBox="1"/>
          <p:nvPr/>
        </p:nvSpPr>
        <p:spPr>
          <a:xfrm>
            <a:off x="4458951" y="2945506"/>
            <a:ext cx="1101584" cy="430887"/>
          </a:xfrm>
          <a:prstGeom prst="rect">
            <a:avLst/>
          </a:prstGeom>
          <a:noFill/>
        </p:spPr>
        <p:txBody>
          <a:bodyPr wrap="none" rtlCol="0">
            <a:spAutoFit/>
          </a:bodyPr>
          <a:lstStyle/>
          <a:p>
            <a:r>
              <a:rPr lang="en-US" altLang="zh-HK" sz="2200" dirty="0">
                <a:latin typeface="Times New Roman" panose="02020603050405020304" pitchFamily="18" charset="0"/>
                <a:cs typeface="Times New Roman" panose="02020603050405020304" pitchFamily="18" charset="0"/>
              </a:rPr>
              <a:t>zoom in</a:t>
            </a:r>
            <a:endParaRPr lang="zh-HK" altLang="en-US" sz="2200" dirty="0">
              <a:latin typeface="Times New Roman" panose="02020603050405020304" pitchFamily="18" charset="0"/>
              <a:cs typeface="Times New Roman" panose="02020603050405020304" pitchFamily="18" charset="0"/>
            </a:endParaRPr>
          </a:p>
        </p:txBody>
      </p:sp>
      <p:sp>
        <p:nvSpPr>
          <p:cNvPr id="14" name="Arrow: Down 13">
            <a:extLst>
              <a:ext uri="{FF2B5EF4-FFF2-40B4-BE49-F238E27FC236}">
                <a16:creationId xmlns:a16="http://schemas.microsoft.com/office/drawing/2014/main" id="{77C919FA-B972-4553-B019-34795DDE34BC}"/>
              </a:ext>
            </a:extLst>
          </p:cNvPr>
          <p:cNvSpPr/>
          <p:nvPr/>
        </p:nvSpPr>
        <p:spPr>
          <a:xfrm rot="16200000">
            <a:off x="8786423" y="2882391"/>
            <a:ext cx="167956" cy="1030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TextBox 14">
            <a:extLst>
              <a:ext uri="{FF2B5EF4-FFF2-40B4-BE49-F238E27FC236}">
                <a16:creationId xmlns:a16="http://schemas.microsoft.com/office/drawing/2014/main" id="{BEC55617-F4E6-4217-B303-CA96EA29CE12}"/>
              </a:ext>
            </a:extLst>
          </p:cNvPr>
          <p:cNvSpPr txBox="1"/>
          <p:nvPr/>
        </p:nvSpPr>
        <p:spPr>
          <a:xfrm>
            <a:off x="8284055" y="2945506"/>
            <a:ext cx="1101584" cy="430887"/>
          </a:xfrm>
          <a:prstGeom prst="rect">
            <a:avLst/>
          </a:prstGeom>
          <a:noFill/>
        </p:spPr>
        <p:txBody>
          <a:bodyPr wrap="none" rtlCol="0">
            <a:spAutoFit/>
          </a:bodyPr>
          <a:lstStyle/>
          <a:p>
            <a:r>
              <a:rPr lang="en-US" altLang="zh-HK" sz="2200" dirty="0">
                <a:latin typeface="Times New Roman" panose="02020603050405020304" pitchFamily="18" charset="0"/>
                <a:cs typeface="Times New Roman" panose="02020603050405020304" pitchFamily="18" charset="0"/>
              </a:rPr>
              <a:t>zoom in</a:t>
            </a:r>
            <a:endParaRPr lang="zh-HK" altLang="en-US" sz="22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555BC247-4E99-4CFE-B115-7A2E362ADEF6}"/>
              </a:ext>
            </a:extLst>
          </p:cNvPr>
          <p:cNvPicPr>
            <a:picLocks noChangeAspect="1"/>
          </p:cNvPicPr>
          <p:nvPr/>
        </p:nvPicPr>
        <p:blipFill>
          <a:blip r:embed="rId4"/>
          <a:stretch>
            <a:fillRect/>
          </a:stretch>
        </p:blipFill>
        <p:spPr>
          <a:xfrm>
            <a:off x="9554292" y="2099331"/>
            <a:ext cx="2428298" cy="2123235"/>
          </a:xfrm>
          <a:prstGeom prst="rect">
            <a:avLst/>
          </a:prstGeom>
        </p:spPr>
      </p:pic>
      <p:sp>
        <p:nvSpPr>
          <p:cNvPr id="18" name="TextBox 17">
            <a:extLst>
              <a:ext uri="{FF2B5EF4-FFF2-40B4-BE49-F238E27FC236}">
                <a16:creationId xmlns:a16="http://schemas.microsoft.com/office/drawing/2014/main" id="{A5BA54FC-17FF-4706-8050-4B9CB2388084}"/>
              </a:ext>
            </a:extLst>
          </p:cNvPr>
          <p:cNvSpPr txBox="1"/>
          <p:nvPr/>
        </p:nvSpPr>
        <p:spPr>
          <a:xfrm>
            <a:off x="9556769" y="4194915"/>
            <a:ext cx="2488182" cy="430887"/>
          </a:xfrm>
          <a:prstGeom prst="rect">
            <a:avLst/>
          </a:prstGeom>
          <a:noFill/>
        </p:spPr>
        <p:txBody>
          <a:bodyPr wrap="none" rtlCol="0">
            <a:spAutoFit/>
          </a:bodyPr>
          <a:lstStyle/>
          <a:p>
            <a:r>
              <a:rPr lang="en-US" altLang="zh-HK" sz="2200" dirty="0">
                <a:latin typeface="Times New Roman" panose="02020603050405020304" pitchFamily="18" charset="0"/>
                <a:cs typeface="Times New Roman" panose="02020603050405020304" pitchFamily="18" charset="0"/>
              </a:rPr>
              <a:t>City level (Chicago)</a:t>
            </a:r>
            <a:endParaRPr lang="zh-HK" altLang="en-US" sz="22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9D3DA4F0-3523-4A34-B19E-40F99BD9985C}"/>
              </a:ext>
            </a:extLst>
          </p:cNvPr>
          <p:cNvSpPr/>
          <p:nvPr/>
        </p:nvSpPr>
        <p:spPr>
          <a:xfrm>
            <a:off x="-64316" y="6258737"/>
            <a:ext cx="12256316" cy="646331"/>
          </a:xfrm>
          <a:prstGeom prst="rect">
            <a:avLst/>
          </a:prstGeom>
        </p:spPr>
        <p:txBody>
          <a:bodyPr wrap="square">
            <a:spAutoFit/>
          </a:bodyPr>
          <a:lstStyle/>
          <a:p>
            <a:r>
              <a:rPr lang="en-US" altLang="zh-HK" sz="1200" dirty="0">
                <a:latin typeface="Times New Roman" panose="02020603050405020304" pitchFamily="18" charset="0"/>
                <a:cs typeface="Times New Roman" panose="02020603050405020304" pitchFamily="18" charset="0"/>
              </a:rPr>
              <a:t>[1] T. N. Chan, P. L. Ip, L. H. U, W. H. Tong, S. Mittal, Y. Li and R. Cheng. “IKDV-SYS: A System for Near Real-Time Interactive Kernel Density Visualization” Under submission to VLDB, 2020.</a:t>
            </a:r>
          </a:p>
          <a:p>
            <a:r>
              <a:rPr lang="en-US" altLang="zh-HK" sz="1200" dirty="0">
                <a:latin typeface="Times New Roman" panose="02020603050405020304" pitchFamily="18" charset="0"/>
                <a:cs typeface="Times New Roman" panose="02020603050405020304" pitchFamily="18" charset="0"/>
              </a:rPr>
              <a:t>Project link of [1]: </a:t>
            </a:r>
            <a:r>
              <a:rPr lang="en-US" altLang="zh-HK" sz="1200" dirty="0">
                <a:latin typeface="Times New Roman" panose="02020603050405020304" pitchFamily="18" charset="0"/>
                <a:cs typeface="Times New Roman" panose="02020603050405020304" pitchFamily="18" charset="0"/>
                <a:hlinkClick r:id="rId5"/>
              </a:rPr>
              <a:t>https://edisonchan2013928.github.io/My-homepage/system/IKDV-SYS.html</a:t>
            </a:r>
            <a:endParaRPr lang="en-US" altLang="zh-HK" sz="1200" dirty="0">
              <a:latin typeface="Times New Roman" panose="02020603050405020304" pitchFamily="18" charset="0"/>
              <a:cs typeface="Times New Roman" panose="02020603050405020304" pitchFamily="18" charset="0"/>
            </a:endParaRPr>
          </a:p>
          <a:p>
            <a:r>
              <a:rPr lang="en-US" altLang="zh-HK" sz="1200" dirty="0">
                <a:latin typeface="Times New Roman" panose="02020603050405020304" pitchFamily="18" charset="0"/>
                <a:cs typeface="Times New Roman" panose="02020603050405020304" pitchFamily="18" charset="0"/>
              </a:rPr>
              <a:t>Video link of [1]: </a:t>
            </a:r>
            <a:r>
              <a:rPr lang="en-US" altLang="zh-HK" sz="1200" dirty="0">
                <a:latin typeface="Times New Roman" panose="02020603050405020304" pitchFamily="18" charset="0"/>
                <a:cs typeface="Times New Roman" panose="02020603050405020304" pitchFamily="18" charset="0"/>
                <a:hlinkClick r:id="rId6"/>
              </a:rPr>
              <a:t>https://www.youtube.com/watch?v=2xN9fbl61Sw</a:t>
            </a:r>
            <a:r>
              <a:rPr lang="en-US" altLang="zh-HK"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12184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D780-ABF5-4DF0-8B1C-AE33C6B5D0EC}"/>
              </a:ext>
            </a:extLst>
          </p:cNvPr>
          <p:cNvSpPr>
            <a:spLocks noGrp="1"/>
          </p:cNvSpPr>
          <p:nvPr>
            <p:ph type="title"/>
          </p:nvPr>
        </p:nvSpPr>
        <p:spPr>
          <a:xfrm>
            <a:off x="805343" y="97390"/>
            <a:ext cx="10515600" cy="1325563"/>
          </a:xfrm>
        </p:spPr>
        <p:txBody>
          <a:bodyPr/>
          <a:lstStyle/>
          <a:p>
            <a:pPr algn="ctr"/>
            <a:r>
              <a:rPr lang="en-US" altLang="zh-HK" dirty="0">
                <a:latin typeface="Times New Roman" panose="02020603050405020304" pitchFamily="18" charset="0"/>
                <a:cs typeface="Times New Roman" panose="02020603050405020304" pitchFamily="18" charset="0"/>
              </a:rPr>
              <a:t>Conclusion and Future Work</a:t>
            </a:r>
            <a:endParaRPr lang="zh-HK"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2C2E2B-DE85-4FBB-8C7C-6263DEBE1881}"/>
              </a:ext>
            </a:extLst>
          </p:cNvPr>
          <p:cNvSpPr>
            <a:spLocks noGrp="1"/>
          </p:cNvSpPr>
          <p:nvPr>
            <p:ph idx="1"/>
          </p:nvPr>
        </p:nvSpPr>
        <p:spPr>
          <a:xfrm>
            <a:off x="144011" y="1422953"/>
            <a:ext cx="11903978" cy="4351338"/>
          </a:xfrm>
        </p:spPr>
        <p:txBody>
          <a:bodyPr>
            <a:normAutofit/>
          </a:bodyPr>
          <a:lstStyle/>
          <a:p>
            <a:r>
              <a:rPr lang="en-US" altLang="zh-HK" dirty="0">
                <a:latin typeface="Times New Roman" panose="02020603050405020304" pitchFamily="18" charset="0"/>
                <a:cs typeface="Times New Roman" panose="02020603050405020304" pitchFamily="18" charset="0"/>
              </a:rPr>
              <a:t>Conclusion:</a:t>
            </a:r>
          </a:p>
          <a:p>
            <a:pPr marL="914400" lvl="1" indent="-457200">
              <a:buFont typeface="+mj-lt"/>
              <a:buAutoNum type="arabicPeriod"/>
            </a:pPr>
            <a:r>
              <a:rPr lang="en-US" altLang="zh-HK" dirty="0">
                <a:latin typeface="Times New Roman" panose="02020603050405020304" pitchFamily="18" charset="0"/>
                <a:cs typeface="Times New Roman" panose="02020603050405020304" pitchFamily="18" charset="0"/>
              </a:rPr>
              <a:t>Theoretically tighter bounds (QUAD) compared with KARL</a:t>
            </a:r>
          </a:p>
          <a:p>
            <a:pPr marL="914400" lvl="1" indent="-457200">
              <a:buFont typeface="+mj-lt"/>
              <a:buAutoNum type="arabicPeriod"/>
            </a:pPr>
            <a:r>
              <a:rPr lang="en-US" altLang="zh-HK" dirty="0">
                <a:latin typeface="Times New Roman" panose="02020603050405020304" pitchFamily="18" charset="0"/>
                <a:cs typeface="Times New Roman" panose="02020603050405020304" pitchFamily="18" charset="0"/>
              </a:rPr>
              <a:t>Achieve at least one-order-of-magnitude speedup, compared with state-of-the-art solutions</a:t>
            </a:r>
          </a:p>
          <a:p>
            <a:r>
              <a:rPr lang="en-US" altLang="zh-HK" dirty="0">
                <a:latin typeface="Times New Roman" panose="02020603050405020304" pitchFamily="18" charset="0"/>
                <a:cs typeface="Times New Roman" panose="02020603050405020304" pitchFamily="18" charset="0"/>
              </a:rPr>
              <a:t>Future Work:</a:t>
            </a:r>
          </a:p>
          <a:p>
            <a:pPr marL="914400" lvl="1" indent="-457200">
              <a:buFont typeface="+mj-lt"/>
              <a:buAutoNum type="arabicPeriod"/>
            </a:pPr>
            <a:r>
              <a:rPr lang="en-US" altLang="zh-HK" dirty="0">
                <a:latin typeface="Times New Roman" panose="02020603050405020304" pitchFamily="18" charset="0"/>
                <a:cs typeface="Times New Roman" panose="02020603050405020304" pitchFamily="18" charset="0"/>
              </a:rPr>
              <a:t>Can we support some important and timely applications, using QUAD? (done, [1])</a:t>
            </a:r>
          </a:p>
          <a:p>
            <a:pPr marL="914400" lvl="1" indent="-457200">
              <a:buFont typeface="+mj-lt"/>
              <a:buAutoNum type="arabicPeriod"/>
            </a:pPr>
            <a:r>
              <a:rPr lang="en-US" altLang="zh-HK" dirty="0">
                <a:latin typeface="Times New Roman" panose="02020603050405020304" pitchFamily="18" charset="0"/>
                <a:cs typeface="Times New Roman" panose="02020603050405020304" pitchFamily="18" charset="0"/>
              </a:rPr>
              <a:t>Can we support other types of feature-based kernel functions? (done, [2])</a:t>
            </a:r>
          </a:p>
          <a:p>
            <a:pPr marL="914400" lvl="1" indent="-457200">
              <a:buFont typeface="+mj-lt"/>
              <a:buAutoNum type="arabicPeriod"/>
            </a:pPr>
            <a:r>
              <a:rPr lang="en-US" altLang="zh-HK" dirty="0">
                <a:latin typeface="Times New Roman" panose="02020603050405020304" pitchFamily="18" charset="0"/>
                <a:cs typeface="Times New Roman" panose="02020603050405020304" pitchFamily="18" charset="0"/>
              </a:rPr>
              <a:t>Can we extend our methods to training phase of kernel methods? (ongoing)</a:t>
            </a:r>
          </a:p>
          <a:p>
            <a:pPr marL="914400" lvl="1" indent="-457200">
              <a:buFont typeface="+mj-lt"/>
              <a:buAutoNum type="arabicPeriod"/>
            </a:pPr>
            <a:r>
              <a:rPr lang="en-US" altLang="zh-HK" dirty="0">
                <a:latin typeface="Times New Roman" panose="02020603050405020304" pitchFamily="18" charset="0"/>
                <a:cs typeface="Times New Roman" panose="02020603050405020304" pitchFamily="18" charset="0"/>
              </a:rPr>
              <a:t>Can we support other types of kernel-based models (e.g., kernel clustering)? (ongoing)</a:t>
            </a:r>
          </a:p>
          <a:p>
            <a:pPr marL="914400" lvl="1" indent="-457200">
              <a:buFont typeface="+mj-lt"/>
              <a:buAutoNum type="arabicPeriod"/>
            </a:pPr>
            <a:r>
              <a:rPr lang="en-US" altLang="zh-HK" dirty="0">
                <a:latin typeface="Times New Roman" panose="02020603050405020304" pitchFamily="18" charset="0"/>
                <a:cs typeface="Times New Roman" panose="02020603050405020304" pitchFamily="18" charset="0"/>
              </a:rPr>
              <a:t>Can we support the prediction phase of graph-based kernel methods? (not start yet)</a:t>
            </a:r>
          </a:p>
        </p:txBody>
      </p:sp>
      <p:sp>
        <p:nvSpPr>
          <p:cNvPr id="4" name="Rectangle 3">
            <a:extLst>
              <a:ext uri="{FF2B5EF4-FFF2-40B4-BE49-F238E27FC236}">
                <a16:creationId xmlns:a16="http://schemas.microsoft.com/office/drawing/2014/main" id="{8AA64887-4724-4C76-B548-93DD83E6946A}"/>
              </a:ext>
            </a:extLst>
          </p:cNvPr>
          <p:cNvSpPr/>
          <p:nvPr/>
        </p:nvSpPr>
        <p:spPr>
          <a:xfrm>
            <a:off x="-65714" y="6027003"/>
            <a:ext cx="12257714" cy="830997"/>
          </a:xfrm>
          <a:prstGeom prst="rect">
            <a:avLst/>
          </a:prstGeom>
        </p:spPr>
        <p:txBody>
          <a:bodyPr wrap="square">
            <a:spAutoFit/>
          </a:bodyPr>
          <a:lstStyle/>
          <a:p>
            <a:r>
              <a:rPr lang="en-US" altLang="zh-HK" sz="1200" dirty="0">
                <a:latin typeface="Times New Roman" panose="02020603050405020304" pitchFamily="18" charset="0"/>
                <a:cs typeface="Times New Roman" panose="02020603050405020304" pitchFamily="18" charset="0"/>
              </a:rPr>
              <a:t>[1] T. N. Chan, P. L. Ip, L. H. U, W. H. Tong, S. Mittal, Y. Li and R. Cheng. “IKDV-SYS: A System for Near Real-Time Interactive Kernel Density Visualization” Under submission to VLDB, 2020.</a:t>
            </a:r>
          </a:p>
          <a:p>
            <a:r>
              <a:rPr lang="en-US" altLang="zh-HK" sz="1200" dirty="0">
                <a:latin typeface="Times New Roman" panose="02020603050405020304" pitchFamily="18" charset="0"/>
                <a:cs typeface="Times New Roman" panose="02020603050405020304" pitchFamily="18" charset="0"/>
              </a:rPr>
              <a:t>Project link of [1]: </a:t>
            </a:r>
            <a:r>
              <a:rPr lang="en-US" altLang="zh-HK" sz="1200" dirty="0">
                <a:latin typeface="Times New Roman" panose="02020603050405020304" pitchFamily="18" charset="0"/>
                <a:cs typeface="Times New Roman" panose="02020603050405020304" pitchFamily="18" charset="0"/>
                <a:hlinkClick r:id="rId2"/>
              </a:rPr>
              <a:t>https://edisonchan2013928.github.io/My-homepage/system/IKDV-SYS.html</a:t>
            </a:r>
            <a:endParaRPr lang="en-US" altLang="zh-HK" sz="1200" dirty="0">
              <a:latin typeface="Times New Roman" panose="02020603050405020304" pitchFamily="18" charset="0"/>
              <a:cs typeface="Times New Roman" panose="02020603050405020304" pitchFamily="18" charset="0"/>
            </a:endParaRPr>
          </a:p>
          <a:p>
            <a:r>
              <a:rPr lang="en-US" altLang="zh-HK" sz="1200" dirty="0">
                <a:latin typeface="Times New Roman" panose="02020603050405020304" pitchFamily="18" charset="0"/>
                <a:cs typeface="Times New Roman" panose="02020603050405020304" pitchFamily="18" charset="0"/>
              </a:rPr>
              <a:t>Video link of [1]: </a:t>
            </a:r>
            <a:r>
              <a:rPr lang="en-US" altLang="zh-HK" sz="1200" dirty="0">
                <a:latin typeface="Times New Roman" panose="02020603050405020304" pitchFamily="18" charset="0"/>
                <a:cs typeface="Times New Roman" panose="02020603050405020304" pitchFamily="18" charset="0"/>
                <a:hlinkClick r:id="rId3"/>
              </a:rPr>
              <a:t>https://www.youtube.com/watch?v=2xN9fbl61Sw</a:t>
            </a:r>
            <a:r>
              <a:rPr lang="en-US" altLang="zh-HK" sz="1200" dirty="0">
                <a:latin typeface="Times New Roman" panose="02020603050405020304" pitchFamily="18" charset="0"/>
                <a:cs typeface="Times New Roman" panose="02020603050405020304" pitchFamily="18" charset="0"/>
              </a:rPr>
              <a:t> </a:t>
            </a:r>
          </a:p>
          <a:p>
            <a:r>
              <a:rPr lang="en-US" altLang="zh-HK" sz="1200" dirty="0">
                <a:latin typeface="Times New Roman" panose="02020603050405020304" pitchFamily="18" charset="0"/>
                <a:cs typeface="Times New Roman" panose="02020603050405020304" pitchFamily="18" charset="0"/>
              </a:rPr>
              <a:t>[2] T. N. Chan, L. H. U, R. Cheng, M. L. </a:t>
            </a:r>
            <a:r>
              <a:rPr lang="en-US" altLang="zh-HK" sz="1200" dirty="0" err="1">
                <a:latin typeface="Times New Roman" panose="02020603050405020304" pitchFamily="18" charset="0"/>
                <a:cs typeface="Times New Roman" panose="02020603050405020304" pitchFamily="18" charset="0"/>
              </a:rPr>
              <a:t>Yiu</a:t>
            </a:r>
            <a:r>
              <a:rPr lang="en-US" altLang="zh-HK" sz="1200" dirty="0">
                <a:latin typeface="Times New Roman" panose="02020603050405020304" pitchFamily="18" charset="0"/>
                <a:cs typeface="Times New Roman" panose="02020603050405020304" pitchFamily="18" charset="0"/>
              </a:rPr>
              <a:t>, S. Mittal. “Efficient Algorithms for Kernel Aggregation Queries” TKDE, Minor Revision</a:t>
            </a:r>
            <a:endParaRPr lang="zh-HK" altLang="en-US" sz="1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210661D-6F51-4FD1-A749-BAE647A081FC}"/>
              </a:ext>
            </a:extLst>
          </p:cNvPr>
          <p:cNvSpPr>
            <a:spLocks noGrp="1"/>
          </p:cNvSpPr>
          <p:nvPr>
            <p:ph type="sldNum" sz="quarter" idx="12"/>
          </p:nvPr>
        </p:nvSpPr>
        <p:spPr/>
        <p:txBody>
          <a:bodyPr/>
          <a:lstStyle/>
          <a:p>
            <a:fld id="{780A6AC6-A620-4848-B5A7-A3C080C8DEF9}" type="slidenum">
              <a:rPr lang="zh-HK" altLang="en-US" smtClean="0"/>
              <a:t>14</a:t>
            </a:fld>
            <a:endParaRPr lang="zh-HK" altLang="en-US"/>
          </a:p>
        </p:txBody>
      </p:sp>
    </p:spTree>
    <p:extLst>
      <p:ext uri="{BB962C8B-B14F-4D97-AF65-F5344CB8AC3E}">
        <p14:creationId xmlns:p14="http://schemas.microsoft.com/office/powerpoint/2010/main" val="137262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1018-03A2-4611-A5F4-43A1C1F6761D}"/>
              </a:ext>
            </a:extLst>
          </p:cNvPr>
          <p:cNvSpPr>
            <a:spLocks noGrp="1"/>
          </p:cNvSpPr>
          <p:nvPr>
            <p:ph type="title"/>
          </p:nvPr>
        </p:nvSpPr>
        <p:spPr>
          <a:xfrm>
            <a:off x="838200" y="67468"/>
            <a:ext cx="10515600" cy="1325563"/>
          </a:xfrm>
        </p:spPr>
        <p:txBody>
          <a:bodyPr/>
          <a:lstStyle/>
          <a:p>
            <a:pPr algn="ctr"/>
            <a:r>
              <a:rPr lang="en-US" altLang="zh-HK" dirty="0">
                <a:latin typeface="Times New Roman" panose="02020603050405020304" pitchFamily="18" charset="0"/>
                <a:cs typeface="Times New Roman" panose="02020603050405020304" pitchFamily="18" charset="0"/>
              </a:rPr>
              <a:t>Why Kernel Density Visualization (KDV)?</a:t>
            </a:r>
            <a:endParaRPr lang="zh-HK" alt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8CECF9B-2A18-4444-BBC9-622948ADBB88}"/>
              </a:ext>
            </a:extLst>
          </p:cNvPr>
          <p:cNvSpPr>
            <a:spLocks noGrp="1"/>
          </p:cNvSpPr>
          <p:nvPr>
            <p:ph type="sldNum" sz="quarter" idx="12"/>
          </p:nvPr>
        </p:nvSpPr>
        <p:spPr/>
        <p:txBody>
          <a:bodyPr/>
          <a:lstStyle/>
          <a:p>
            <a:fld id="{780A6AC6-A620-4848-B5A7-A3C080C8DEF9}" type="slidenum">
              <a:rPr lang="zh-HK" altLang="en-US" smtClean="0"/>
              <a:t>2</a:t>
            </a:fld>
            <a:endParaRPr lang="zh-HK" altLang="en-US"/>
          </a:p>
        </p:txBody>
      </p:sp>
      <p:pic>
        <p:nvPicPr>
          <p:cNvPr id="5" name="Picture 4">
            <a:extLst>
              <a:ext uri="{FF2B5EF4-FFF2-40B4-BE49-F238E27FC236}">
                <a16:creationId xmlns:a16="http://schemas.microsoft.com/office/drawing/2014/main" id="{CB31157A-9191-418A-AC84-8B098BCABC4A}"/>
              </a:ext>
            </a:extLst>
          </p:cNvPr>
          <p:cNvPicPr>
            <a:picLocks noChangeAspect="1"/>
          </p:cNvPicPr>
          <p:nvPr/>
        </p:nvPicPr>
        <p:blipFill>
          <a:blip r:embed="rId2"/>
          <a:stretch>
            <a:fillRect/>
          </a:stretch>
        </p:blipFill>
        <p:spPr>
          <a:xfrm>
            <a:off x="91582" y="1860840"/>
            <a:ext cx="3532464" cy="2640003"/>
          </a:xfrm>
          <a:prstGeom prst="rect">
            <a:avLst/>
          </a:prstGeom>
        </p:spPr>
      </p:pic>
      <p:pic>
        <p:nvPicPr>
          <p:cNvPr id="7" name="Picture 6">
            <a:extLst>
              <a:ext uri="{FF2B5EF4-FFF2-40B4-BE49-F238E27FC236}">
                <a16:creationId xmlns:a16="http://schemas.microsoft.com/office/drawing/2014/main" id="{4C994AAB-78B0-486D-9E2F-C98B9CB56A26}"/>
              </a:ext>
            </a:extLst>
          </p:cNvPr>
          <p:cNvPicPr>
            <a:picLocks noChangeAspect="1"/>
          </p:cNvPicPr>
          <p:nvPr/>
        </p:nvPicPr>
        <p:blipFill>
          <a:blip r:embed="rId3"/>
          <a:stretch>
            <a:fillRect/>
          </a:stretch>
        </p:blipFill>
        <p:spPr>
          <a:xfrm>
            <a:off x="3940049" y="1860840"/>
            <a:ext cx="4311902" cy="2640003"/>
          </a:xfrm>
          <a:prstGeom prst="rect">
            <a:avLst/>
          </a:prstGeom>
        </p:spPr>
      </p:pic>
      <p:pic>
        <p:nvPicPr>
          <p:cNvPr id="9" name="Picture 8">
            <a:extLst>
              <a:ext uri="{FF2B5EF4-FFF2-40B4-BE49-F238E27FC236}">
                <a16:creationId xmlns:a16="http://schemas.microsoft.com/office/drawing/2014/main" id="{55B43CC2-E284-428C-B168-1C548AD2AAEA}"/>
              </a:ext>
            </a:extLst>
          </p:cNvPr>
          <p:cNvPicPr>
            <a:picLocks noChangeAspect="1"/>
          </p:cNvPicPr>
          <p:nvPr/>
        </p:nvPicPr>
        <p:blipFill>
          <a:blip r:embed="rId4"/>
          <a:stretch>
            <a:fillRect/>
          </a:stretch>
        </p:blipFill>
        <p:spPr>
          <a:xfrm>
            <a:off x="8567954" y="1860840"/>
            <a:ext cx="3514725" cy="2724150"/>
          </a:xfrm>
          <a:prstGeom prst="rect">
            <a:avLst/>
          </a:prstGeom>
        </p:spPr>
      </p:pic>
      <p:sp>
        <p:nvSpPr>
          <p:cNvPr id="10" name="Rectangle 9">
            <a:extLst>
              <a:ext uri="{FF2B5EF4-FFF2-40B4-BE49-F238E27FC236}">
                <a16:creationId xmlns:a16="http://schemas.microsoft.com/office/drawing/2014/main" id="{05D5632D-1D65-4BC8-8BC8-C3C458CE615F}"/>
              </a:ext>
            </a:extLst>
          </p:cNvPr>
          <p:cNvSpPr/>
          <p:nvPr/>
        </p:nvSpPr>
        <p:spPr>
          <a:xfrm>
            <a:off x="-32158" y="5657671"/>
            <a:ext cx="12256316" cy="1200329"/>
          </a:xfrm>
          <a:prstGeom prst="rect">
            <a:avLst/>
          </a:prstGeom>
        </p:spPr>
        <p:txBody>
          <a:bodyPr wrap="square">
            <a:spAutoFit/>
          </a:bodyPr>
          <a:lstStyle/>
          <a:p>
            <a:r>
              <a:rPr lang="en-US" altLang="zh-HK" sz="1200" dirty="0">
                <a:latin typeface="Times New Roman" panose="02020603050405020304" pitchFamily="18" charset="0"/>
                <a:cs typeface="Times New Roman" panose="02020603050405020304" pitchFamily="18" charset="0"/>
              </a:rPr>
              <a:t>[1] http://drr.ikcest.org/knowledge_service/ncp.html</a:t>
            </a:r>
          </a:p>
          <a:p>
            <a:r>
              <a:rPr lang="en-US" altLang="zh-HK" sz="1200" dirty="0">
                <a:latin typeface="Times New Roman" panose="02020603050405020304" pitchFamily="18" charset="0"/>
                <a:cs typeface="Times New Roman" panose="02020603050405020304" pitchFamily="18" charset="0"/>
              </a:rPr>
              <a:t>[2] T. N. Chan, P. L. Ip, L. H. U, W. H. Tong, S. Mittal, Y. Li and R. Cheng. “IKDV-SYS: A System for Near Real-Time Interactive Kernel Density Visualization” Under submission to VLDB, 2020.</a:t>
            </a:r>
          </a:p>
          <a:p>
            <a:r>
              <a:rPr lang="en-US" altLang="zh-HK" sz="1200" dirty="0">
                <a:latin typeface="Times New Roman" panose="02020603050405020304" pitchFamily="18" charset="0"/>
                <a:cs typeface="Times New Roman" panose="02020603050405020304" pitchFamily="18" charset="0"/>
              </a:rPr>
              <a:t>Project link of [2]: </a:t>
            </a:r>
            <a:r>
              <a:rPr lang="en-US" altLang="zh-HK" sz="1200" dirty="0">
                <a:latin typeface="Times New Roman" panose="02020603050405020304" pitchFamily="18" charset="0"/>
                <a:cs typeface="Times New Roman" panose="02020603050405020304" pitchFamily="18" charset="0"/>
                <a:hlinkClick r:id="rId5"/>
              </a:rPr>
              <a:t>https://edisonchan2013928.github.io/My-homepage/system/IKDV-SYS.html</a:t>
            </a:r>
            <a:endParaRPr lang="en-US" altLang="zh-HK" sz="1200" dirty="0">
              <a:latin typeface="Times New Roman" panose="02020603050405020304" pitchFamily="18" charset="0"/>
              <a:cs typeface="Times New Roman" panose="02020603050405020304" pitchFamily="18" charset="0"/>
            </a:endParaRPr>
          </a:p>
          <a:p>
            <a:r>
              <a:rPr lang="en-US" altLang="zh-HK" sz="1200" dirty="0">
                <a:latin typeface="Times New Roman" panose="02020603050405020304" pitchFamily="18" charset="0"/>
                <a:cs typeface="Times New Roman" panose="02020603050405020304" pitchFamily="18" charset="0"/>
              </a:rPr>
              <a:t>Video link of [2]: </a:t>
            </a:r>
            <a:r>
              <a:rPr lang="en-US" altLang="zh-HK" sz="1200" dirty="0">
                <a:latin typeface="Times New Roman" panose="02020603050405020304" pitchFamily="18" charset="0"/>
                <a:cs typeface="Times New Roman" panose="02020603050405020304" pitchFamily="18" charset="0"/>
                <a:hlinkClick r:id="rId6"/>
              </a:rPr>
              <a:t>https://www.youtube.com/watch?v=2xN9fbl61Sw</a:t>
            </a:r>
            <a:r>
              <a:rPr lang="en-US" altLang="zh-HK" sz="1200" dirty="0">
                <a:latin typeface="Times New Roman" panose="02020603050405020304" pitchFamily="18" charset="0"/>
                <a:cs typeface="Times New Roman" panose="02020603050405020304" pitchFamily="18" charset="0"/>
              </a:rPr>
              <a:t> </a:t>
            </a:r>
          </a:p>
          <a:p>
            <a:r>
              <a:rPr lang="en-US" altLang="zh-HK" sz="1200" dirty="0">
                <a:latin typeface="Times New Roman" panose="02020603050405020304" pitchFamily="18" charset="0"/>
                <a:cs typeface="Times New Roman" panose="02020603050405020304" pitchFamily="18" charset="0"/>
              </a:rPr>
              <a:t>[3] T. Hart and P. Zandbergen “Kernel density estimation and hotspot mapping Examining the influence of interpolation method, grid cell size, and bandwidth on crime forecasting”, International Journal of Police Strategies and Management 2014</a:t>
            </a:r>
          </a:p>
        </p:txBody>
      </p:sp>
      <p:sp>
        <p:nvSpPr>
          <p:cNvPr id="11" name="TextBox 10">
            <a:extLst>
              <a:ext uri="{FF2B5EF4-FFF2-40B4-BE49-F238E27FC236}">
                <a16:creationId xmlns:a16="http://schemas.microsoft.com/office/drawing/2014/main" id="{4C1B449B-23CA-4092-85F0-E32A264EAA65}"/>
              </a:ext>
            </a:extLst>
          </p:cNvPr>
          <p:cNvSpPr txBox="1"/>
          <p:nvPr/>
        </p:nvSpPr>
        <p:spPr>
          <a:xfrm>
            <a:off x="1950946" y="4556962"/>
            <a:ext cx="3978205" cy="400110"/>
          </a:xfrm>
          <a:prstGeom prst="rect">
            <a:avLst/>
          </a:prstGeom>
          <a:noFill/>
        </p:spPr>
        <p:txBody>
          <a:bodyPr wrap="none" rtlCol="0">
            <a:spAutoFit/>
          </a:bodyPr>
          <a:lstStyle/>
          <a:p>
            <a:r>
              <a:rPr lang="en-US" altLang="zh-HK" sz="2000" dirty="0">
                <a:latin typeface="Times New Roman" panose="02020603050405020304" pitchFamily="18" charset="0"/>
                <a:cs typeface="Times New Roman" panose="02020603050405020304" pitchFamily="18" charset="0"/>
              </a:rPr>
              <a:t>(a) Visualization of COVID-19 cases</a:t>
            </a:r>
            <a:endParaRPr lang="zh-HK" altLang="en-US"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0209158-C016-4B00-BFB7-399783C156BE}"/>
              </a:ext>
            </a:extLst>
          </p:cNvPr>
          <p:cNvSpPr txBox="1"/>
          <p:nvPr/>
        </p:nvSpPr>
        <p:spPr>
          <a:xfrm>
            <a:off x="8610600" y="4556962"/>
            <a:ext cx="3532570" cy="400110"/>
          </a:xfrm>
          <a:prstGeom prst="rect">
            <a:avLst/>
          </a:prstGeom>
          <a:noFill/>
        </p:spPr>
        <p:txBody>
          <a:bodyPr wrap="none" rtlCol="0">
            <a:spAutoFit/>
          </a:bodyPr>
          <a:lstStyle/>
          <a:p>
            <a:r>
              <a:rPr lang="en-US" altLang="zh-HK" sz="2000" dirty="0">
                <a:latin typeface="Times New Roman" panose="02020603050405020304" pitchFamily="18" charset="0"/>
                <a:cs typeface="Times New Roman" panose="02020603050405020304" pitchFamily="18" charset="0"/>
              </a:rPr>
              <a:t>(b) Visualization of crime events</a:t>
            </a:r>
            <a:endParaRPr lang="zh-HK"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30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26248" y="25069"/>
            <a:ext cx="9339503" cy="1046480"/>
          </a:xfrm>
        </p:spPr>
        <p:txBody>
          <a:bodyPr>
            <a:normAutofit/>
          </a:bodyPr>
          <a:lstStyle/>
          <a:p>
            <a:pPr algn="ctr"/>
            <a:r>
              <a:rPr lang="en-US" altLang="zh-HK" dirty="0">
                <a:latin typeface="Times New Roman" panose="02020603050405020304" pitchFamily="18" charset="0"/>
                <a:cs typeface="Times New Roman" panose="02020603050405020304" pitchFamily="18" charset="0"/>
              </a:rPr>
              <a:t>What is KDV?</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41913" y="1443305"/>
                <a:ext cx="7684782" cy="3071512"/>
              </a:xfrm>
            </p:spPr>
            <p:txBody>
              <a:bodyPr>
                <a:normAutofit lnSpcReduction="10000"/>
              </a:bodyPr>
              <a:lstStyle/>
              <a:p>
                <a:pPr>
                  <a:lnSpc>
                    <a:spcPct val="110000"/>
                  </a:lnSpc>
                </a:pPr>
                <a:r>
                  <a:rPr lang="en-US" i="1" dirty="0">
                    <a:latin typeface="Times New Roman" pitchFamily="18" charset="0"/>
                    <a:cs typeface="Times New Roman" pitchFamily="18" charset="0"/>
                  </a:rPr>
                  <a:t>Application</a:t>
                </a:r>
                <a:r>
                  <a:rPr lang="en-US" dirty="0">
                    <a:latin typeface="Times New Roman" pitchFamily="18" charset="0"/>
                    <a:cs typeface="Times New Roman" pitchFamily="18" charset="0"/>
                  </a:rPr>
                  <a:t>: crime rate prediction</a:t>
                </a:r>
              </a:p>
              <a:p>
                <a:pPr lvl="1">
                  <a:lnSpc>
                    <a:spcPct val="110000"/>
                  </a:lnSpc>
                </a:pPr>
                <a:r>
                  <a:rPr lang="en-US" dirty="0">
                    <a:latin typeface="Times New Roman" pitchFamily="18" charset="0"/>
                    <a:cs typeface="Times New Roman" pitchFamily="18" charset="0"/>
                  </a:rPr>
                  <a:t>Each </a:t>
                </a:r>
                <a:r>
                  <a:rPr lang="en-US" b="1" dirty="0">
                    <a:latin typeface="Times New Roman" pitchFamily="18" charset="0"/>
                    <a:cs typeface="Times New Roman" pitchFamily="18" charset="0"/>
                  </a:rPr>
                  <a:t>p</a:t>
                </a:r>
                <a:r>
                  <a:rPr lang="en-US" dirty="0">
                    <a:latin typeface="Times New Roman" pitchFamily="18" charset="0"/>
                    <a:cs typeface="Times New Roman" pitchFamily="18" charset="0"/>
                  </a:rPr>
                  <a:t> (black dot) represents the location of a crime</a:t>
                </a:r>
              </a:p>
              <a:p>
                <a:pPr lvl="2">
                  <a:lnSpc>
                    <a:spcPct val="110000"/>
                  </a:lnSpc>
                </a:pPr>
                <a:r>
                  <a:rPr lang="en-US" sz="2400" dirty="0">
                    <a:latin typeface="Times New Roman" pitchFamily="18" charset="0"/>
                    <a:cs typeface="Times New Roman" pitchFamily="18" charset="0"/>
                  </a:rPr>
                  <a:t>e.g., 	robbery,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commercial burglary,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motor vehicle theft</a:t>
                </a:r>
              </a:p>
              <a:p>
                <a:pPr lvl="1">
                  <a:lnSpc>
                    <a:spcPct val="110000"/>
                  </a:lnSpc>
                </a:pPr>
                <a:r>
                  <a:rPr lang="en-US" dirty="0">
                    <a:latin typeface="Times New Roman" pitchFamily="18" charset="0"/>
                    <a:cs typeface="Times New Roman" pitchFamily="18" charset="0"/>
                  </a:rPr>
                  <a:t>Predict the crime rate of a given location (</a:t>
                </a:r>
                <a:r>
                  <a:rPr lang="en-US" b="1" dirty="0">
                    <a:latin typeface="Times New Roman" pitchFamily="18" charset="0"/>
                    <a:cs typeface="Times New Roman" pitchFamily="18" charset="0"/>
                  </a:rPr>
                  <a:t>q</a:t>
                </a: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by computing the </a:t>
                </a:r>
                <a:r>
                  <a:rPr lang="en-US" b="1" i="1" dirty="0">
                    <a:latin typeface="Times New Roman" pitchFamily="18" charset="0"/>
                    <a:cs typeface="Times New Roman" pitchFamily="18" charset="0"/>
                  </a:rPr>
                  <a:t>kernel density function</a:t>
                </a:r>
                <a:r>
                  <a:rPr lang="en-US" dirty="0">
                    <a:latin typeface="Times New Roman" pitchFamily="18" charset="0"/>
                    <a:cs typeface="Times New Roman" pitchFamily="18" charset="0"/>
                  </a:rPr>
                  <a:t> </a:t>
                </a:r>
                <a14:m>
                  <m:oMath xmlns:m="http://schemas.openxmlformats.org/officeDocument/2006/math">
                    <m:sSub>
                      <m:sSubPr>
                        <m:ctrlPr>
                          <a:rPr lang="en-US" altLang="zh-HK" i="1">
                            <a:latin typeface="Cambria Math" panose="02040503050406030204" pitchFamily="18" charset="0"/>
                            <a:ea typeface="Cambria Math" panose="02040503050406030204" pitchFamily="18" charset="0"/>
                          </a:rPr>
                        </m:ctrlPr>
                      </m:sSubPr>
                      <m:e>
                        <m:r>
                          <a:rPr lang="en-US" altLang="zh-HK" i="1">
                            <a:latin typeface="Cambria Math" panose="02040503050406030204" pitchFamily="18" charset="0"/>
                            <a:ea typeface="Cambria Math" panose="02040503050406030204" pitchFamily="18" charset="0"/>
                          </a:rPr>
                          <m:t>ℱ</m:t>
                        </m:r>
                      </m:e>
                      <m:sub>
                        <m:r>
                          <a:rPr lang="en-US" altLang="zh-HK" i="1">
                            <a:latin typeface="Cambria Math" panose="02040503050406030204" pitchFamily="18" charset="0"/>
                            <a:ea typeface="Cambria Math" panose="02040503050406030204" pitchFamily="18" charset="0"/>
                          </a:rPr>
                          <m:t>𝑃</m:t>
                        </m:r>
                      </m:sub>
                    </m:sSub>
                    <m:d>
                      <m:dPr>
                        <m:ctrlPr>
                          <a:rPr lang="en-US" altLang="zh-HK" i="1">
                            <a:latin typeface="Cambria Math" panose="02040503050406030204" pitchFamily="18" charset="0"/>
                            <a:ea typeface="Cambria Math" panose="02040503050406030204" pitchFamily="18" charset="0"/>
                          </a:rPr>
                        </m:ctrlPr>
                      </m:dPr>
                      <m:e>
                        <m:r>
                          <a:rPr lang="en-US" altLang="zh-HK" b="1">
                            <a:latin typeface="Cambria Math" panose="02040503050406030204" pitchFamily="18" charset="0"/>
                            <a:ea typeface="Cambria Math" panose="02040503050406030204" pitchFamily="18" charset="0"/>
                          </a:rPr>
                          <m:t>𝐪</m:t>
                        </m:r>
                      </m:e>
                    </m:d>
                  </m:oMath>
                </a14:m>
                <a:endParaRPr lang="zh-HK"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41913" y="1443305"/>
                <a:ext cx="7684782" cy="3071512"/>
              </a:xfrm>
              <a:blipFill>
                <a:blip r:embed="rId2"/>
                <a:stretch>
                  <a:fillRect l="-1427" t="-2183"/>
                </a:stretch>
              </a:blipFill>
            </p:spPr>
            <p:txBody>
              <a:bodyPr/>
              <a:lstStyle/>
              <a:p>
                <a:r>
                  <a:rPr lang="zh-HK" altLang="en-US">
                    <a:noFill/>
                  </a:rPr>
                  <a:t> </a:t>
                </a:r>
              </a:p>
            </p:txBody>
          </p:sp>
        </mc:Fallback>
      </mc:AlternateContent>
      <p:pic>
        <p:nvPicPr>
          <p:cNvPr id="4" name="Picture 4"/>
          <p:cNvPicPr>
            <a:picLocks noChangeAspect="1" noChangeArrowheads="1"/>
          </p:cNvPicPr>
          <p:nvPr/>
        </p:nvPicPr>
        <p:blipFill>
          <a:blip r:embed="rId3" cstate="print"/>
          <a:srcRect/>
          <a:stretch>
            <a:fillRect/>
          </a:stretch>
        </p:blipFill>
        <p:spPr bwMode="auto">
          <a:xfrm>
            <a:off x="8575041" y="1443305"/>
            <a:ext cx="3545840" cy="4876216"/>
          </a:xfrm>
          <a:prstGeom prst="rect">
            <a:avLst/>
          </a:prstGeom>
          <a:noFill/>
          <a:ln w="9525">
            <a:noFill/>
            <a:miter lim="800000"/>
            <a:headEnd/>
            <a:tailEnd/>
          </a:ln>
        </p:spPr>
      </p:pic>
      <p:sp>
        <p:nvSpPr>
          <p:cNvPr id="5" name="矩形 4"/>
          <p:cNvSpPr/>
          <p:nvPr/>
        </p:nvSpPr>
        <p:spPr>
          <a:xfrm>
            <a:off x="0" y="6434512"/>
            <a:ext cx="9245600" cy="461665"/>
          </a:xfrm>
          <a:prstGeom prst="rect">
            <a:avLst/>
          </a:prstGeom>
        </p:spPr>
        <p:txBody>
          <a:bodyPr wrap="square">
            <a:spAutoFit/>
          </a:bodyPr>
          <a:lstStyle/>
          <a:p>
            <a:r>
              <a:rPr lang="en-US" sz="1200" dirty="0">
                <a:latin typeface="Times New Roman" pitchFamily="18" charset="0"/>
                <a:cs typeface="Times New Roman" pitchFamily="18" charset="0"/>
              </a:rPr>
              <a:t>[1] T. Hart and P. </a:t>
            </a:r>
            <a:r>
              <a:rPr lang="en-US" sz="1200" dirty="0" err="1">
                <a:latin typeface="Times New Roman" pitchFamily="18" charset="0"/>
                <a:cs typeface="Times New Roman" pitchFamily="18" charset="0"/>
              </a:rPr>
              <a:t>Zandbergen</a:t>
            </a:r>
            <a:r>
              <a:rPr lang="en-US" sz="1200" dirty="0">
                <a:latin typeface="Times New Roman" pitchFamily="18" charset="0"/>
                <a:cs typeface="Times New Roman" pitchFamily="18" charset="0"/>
              </a:rPr>
              <a:t> “Kernel density estimation and hotspot mapping Examining the influence of interpolation method, grid cell size, and bandwidth on crime forecasting”, International Journal of Police Strategies and Management 2014</a:t>
            </a:r>
          </a:p>
        </p:txBody>
      </p:sp>
      <p:sp>
        <p:nvSpPr>
          <p:cNvPr id="6" name="Slide Number Placeholder 5">
            <a:extLst>
              <a:ext uri="{FF2B5EF4-FFF2-40B4-BE49-F238E27FC236}">
                <a16:creationId xmlns:a16="http://schemas.microsoft.com/office/drawing/2014/main" id="{8650BA86-B21B-4CB5-A1CC-FE4FF5F48829}"/>
              </a:ext>
            </a:extLst>
          </p:cNvPr>
          <p:cNvSpPr>
            <a:spLocks noGrp="1"/>
          </p:cNvSpPr>
          <p:nvPr>
            <p:ph type="sldNum" sz="quarter" idx="12"/>
          </p:nvPr>
        </p:nvSpPr>
        <p:spPr/>
        <p:txBody>
          <a:bodyPr/>
          <a:lstStyle/>
          <a:p>
            <a:fld id="{E7D36B57-15D4-4826-B22A-9BABB5E2B49E}" type="slidenum">
              <a:rPr lang="zh-HK" altLang="en-US" smtClean="0"/>
              <a:t>3</a:t>
            </a:fld>
            <a:endParaRPr lang="zh-HK" altLang="en-US"/>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9723B9B-2B35-4A7E-9B7C-73CE4AB6D016}"/>
                  </a:ext>
                </a:extLst>
              </p:cNvPr>
              <p:cNvSpPr txBox="1"/>
              <p:nvPr/>
            </p:nvSpPr>
            <p:spPr>
              <a:xfrm>
                <a:off x="1827671" y="4959987"/>
                <a:ext cx="4565801" cy="8629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HK" sz="2200" i="1" smtClean="0">
                              <a:latin typeface="Cambria Math" panose="02040503050406030204" pitchFamily="18" charset="0"/>
                              <a:ea typeface="Cambria Math" panose="02040503050406030204" pitchFamily="18" charset="0"/>
                            </a:rPr>
                          </m:ctrlPr>
                        </m:sSubPr>
                        <m:e>
                          <m:r>
                            <a:rPr lang="en-US" altLang="zh-HK" sz="2200" i="1">
                              <a:latin typeface="Cambria Math" panose="02040503050406030204" pitchFamily="18" charset="0"/>
                              <a:ea typeface="Cambria Math" panose="02040503050406030204" pitchFamily="18" charset="0"/>
                            </a:rPr>
                            <m:t>ℱ</m:t>
                          </m:r>
                        </m:e>
                        <m:sub>
                          <m:r>
                            <a:rPr lang="en-US" altLang="zh-HK" sz="2200" b="0" i="1" smtClean="0">
                              <a:latin typeface="Cambria Math" panose="02040503050406030204" pitchFamily="18" charset="0"/>
                              <a:ea typeface="Cambria Math" panose="02040503050406030204" pitchFamily="18" charset="0"/>
                            </a:rPr>
                            <m:t>𝑃</m:t>
                          </m:r>
                        </m:sub>
                      </m:sSub>
                      <m:d>
                        <m:dPr>
                          <m:ctrlPr>
                            <a:rPr lang="en-US" altLang="zh-HK" sz="2200" b="0" i="1" smtClean="0">
                              <a:latin typeface="Cambria Math" panose="02040503050406030204" pitchFamily="18" charset="0"/>
                              <a:ea typeface="Cambria Math" panose="02040503050406030204" pitchFamily="18" charset="0"/>
                            </a:rPr>
                          </m:ctrlPr>
                        </m:dPr>
                        <m:e>
                          <m:r>
                            <a:rPr lang="en-US" altLang="zh-HK" sz="2200" b="1" i="0" smtClean="0">
                              <a:latin typeface="Cambria Math" panose="02040503050406030204" pitchFamily="18" charset="0"/>
                              <a:ea typeface="Cambria Math" panose="02040503050406030204" pitchFamily="18" charset="0"/>
                            </a:rPr>
                            <m:t>𝐪</m:t>
                          </m:r>
                        </m:e>
                      </m:d>
                      <m:r>
                        <a:rPr lang="en-US" altLang="zh-HK" sz="2200" b="0" i="1" smtClean="0">
                          <a:latin typeface="Cambria Math" panose="02040503050406030204" pitchFamily="18" charset="0"/>
                          <a:ea typeface="Cambria Math" panose="02040503050406030204" pitchFamily="18" charset="0"/>
                        </a:rPr>
                        <m:t>=</m:t>
                      </m:r>
                      <m:nary>
                        <m:naryPr>
                          <m:chr m:val="∑"/>
                          <m:supHide m:val="on"/>
                          <m:ctrlPr>
                            <a:rPr lang="en-US" altLang="zh-HK" sz="2200" b="0" i="1" smtClean="0">
                              <a:latin typeface="Cambria Math" panose="02040503050406030204" pitchFamily="18" charset="0"/>
                              <a:ea typeface="Cambria Math" panose="02040503050406030204" pitchFamily="18" charset="0"/>
                            </a:rPr>
                          </m:ctrlPr>
                        </m:naryPr>
                        <m:sub>
                          <m:sSub>
                            <m:sSubPr>
                              <m:ctrlPr>
                                <a:rPr lang="en-US" altLang="zh-HK" sz="2200" b="1" i="1" smtClean="0">
                                  <a:latin typeface="Cambria Math" panose="02040503050406030204" pitchFamily="18" charset="0"/>
                                  <a:ea typeface="Cambria Math" panose="02040503050406030204" pitchFamily="18" charset="0"/>
                                </a:rPr>
                              </m:ctrlPr>
                            </m:sSubPr>
                            <m:e>
                              <m:r>
                                <a:rPr lang="en-US" altLang="zh-HK" sz="2200" b="1" i="0" smtClean="0">
                                  <a:latin typeface="Cambria Math" panose="02040503050406030204" pitchFamily="18" charset="0"/>
                                  <a:ea typeface="Cambria Math" panose="02040503050406030204" pitchFamily="18" charset="0"/>
                                </a:rPr>
                                <m:t>𝐩</m:t>
                              </m:r>
                            </m:e>
                            <m:sub>
                              <m:r>
                                <a:rPr lang="en-US" altLang="zh-HK" sz="2200" b="1" i="0" smtClean="0">
                                  <a:latin typeface="Cambria Math" panose="02040503050406030204" pitchFamily="18" charset="0"/>
                                  <a:ea typeface="Cambria Math" panose="02040503050406030204" pitchFamily="18" charset="0"/>
                                </a:rPr>
                                <m:t>𝐢</m:t>
                              </m:r>
                            </m:sub>
                          </m:sSub>
                          <m:r>
                            <m:rPr>
                              <m:brk m:alnAt="7"/>
                            </m:rPr>
                            <a:rPr lang="en-US" altLang="zh-HK" sz="2200" b="0" i="1" smtClean="0">
                              <a:latin typeface="Cambria Math" panose="02040503050406030204" pitchFamily="18" charset="0"/>
                              <a:ea typeface="Cambria Math" panose="02040503050406030204" pitchFamily="18" charset="0"/>
                            </a:rPr>
                            <m:t>∈</m:t>
                          </m:r>
                          <m:r>
                            <a:rPr lang="en-US" altLang="zh-HK" sz="2200" b="0" i="1" smtClean="0">
                              <a:latin typeface="Cambria Math" panose="02040503050406030204" pitchFamily="18" charset="0"/>
                              <a:ea typeface="Cambria Math" panose="02040503050406030204" pitchFamily="18" charset="0"/>
                            </a:rPr>
                            <m:t>𝑃</m:t>
                          </m:r>
                        </m:sub>
                        <m:sup/>
                        <m:e>
                          <m:r>
                            <a:rPr lang="en-US" altLang="zh-HK" sz="2200" b="0" i="1" smtClean="0">
                              <a:latin typeface="Cambria Math" panose="02040503050406030204" pitchFamily="18" charset="0"/>
                              <a:ea typeface="Cambria Math" panose="02040503050406030204" pitchFamily="18" charset="0"/>
                            </a:rPr>
                            <m:t>𝑤</m:t>
                          </m:r>
                        </m:e>
                      </m:nary>
                      <m:r>
                        <m:rPr>
                          <m:sty m:val="p"/>
                        </m:rPr>
                        <a:rPr lang="en-US" altLang="zh-HK" sz="2200" b="0" i="0" smtClean="0">
                          <a:latin typeface="Cambria Math" panose="02040503050406030204" pitchFamily="18" charset="0"/>
                          <a:ea typeface="Cambria Math" panose="02040503050406030204" pitchFamily="18" charset="0"/>
                        </a:rPr>
                        <m:t>exp</m:t>
                      </m:r>
                      <m:r>
                        <a:rPr lang="en-US" altLang="zh-HK" sz="2200" b="0" i="1" smtClean="0">
                          <a:latin typeface="Cambria Math" panose="02040503050406030204" pitchFamily="18" charset="0"/>
                          <a:ea typeface="Cambria Math" panose="02040503050406030204" pitchFamily="18" charset="0"/>
                        </a:rPr>
                        <m:t>⁡(−</m:t>
                      </m:r>
                      <m:r>
                        <a:rPr lang="zh-HK" altLang="en-US" sz="2200" b="0" i="1" smtClean="0">
                          <a:latin typeface="Cambria Math" panose="02040503050406030204" pitchFamily="18" charset="0"/>
                          <a:ea typeface="Cambria Math" panose="02040503050406030204" pitchFamily="18" charset="0"/>
                        </a:rPr>
                        <m:t>𝛾</m:t>
                      </m:r>
                      <m:r>
                        <a:rPr lang="en-US" altLang="zh-HK" sz="2200" i="1">
                          <a:latin typeface="Cambria Math" panose="02040503050406030204" pitchFamily="18" charset="0"/>
                          <a:ea typeface="Cambria Math" panose="02040503050406030204" pitchFamily="18" charset="0"/>
                        </a:rPr>
                        <m:t>∙</m:t>
                      </m:r>
                      <m:sSup>
                        <m:sSupPr>
                          <m:ctrlPr>
                            <a:rPr lang="en-US" altLang="zh-HK" sz="2200" b="0" i="1" smtClean="0">
                              <a:latin typeface="Cambria Math" panose="02040503050406030204" pitchFamily="18" charset="0"/>
                              <a:ea typeface="Cambria Math" panose="02040503050406030204" pitchFamily="18" charset="0"/>
                            </a:rPr>
                          </m:ctrlPr>
                        </m:sSupPr>
                        <m:e>
                          <m:r>
                            <a:rPr lang="en-US" altLang="zh-HK" sz="2200" i="1">
                              <a:latin typeface="Cambria Math" panose="02040503050406030204" pitchFamily="18" charset="0"/>
                              <a:ea typeface="Cambria Math" panose="02040503050406030204" pitchFamily="18" charset="0"/>
                            </a:rPr>
                            <m:t>𝑑𝑖𝑠𝑡</m:t>
                          </m:r>
                          <m:d>
                            <m:dPr>
                              <m:ctrlPr>
                                <a:rPr lang="en-US" altLang="zh-HK" sz="2200" i="1">
                                  <a:latin typeface="Cambria Math" panose="02040503050406030204" pitchFamily="18" charset="0"/>
                                  <a:ea typeface="Cambria Math" panose="02040503050406030204" pitchFamily="18" charset="0"/>
                                </a:rPr>
                              </m:ctrlPr>
                            </m:dPr>
                            <m:e>
                              <m:r>
                                <a:rPr lang="en-US" altLang="zh-HK" sz="2200" b="1">
                                  <a:latin typeface="Cambria Math" panose="02040503050406030204" pitchFamily="18" charset="0"/>
                                  <a:ea typeface="Cambria Math" panose="02040503050406030204" pitchFamily="18" charset="0"/>
                                </a:rPr>
                                <m:t>𝐪</m:t>
                              </m:r>
                              <m:r>
                                <a:rPr lang="en-US" altLang="zh-HK" sz="2200" i="1">
                                  <a:latin typeface="Cambria Math" panose="02040503050406030204" pitchFamily="18" charset="0"/>
                                  <a:ea typeface="Cambria Math" panose="02040503050406030204" pitchFamily="18" charset="0"/>
                                </a:rPr>
                                <m:t>,</m:t>
                              </m:r>
                              <m:sSub>
                                <m:sSubPr>
                                  <m:ctrlPr>
                                    <a:rPr lang="en-US" altLang="zh-HK" sz="2200" b="1" i="1">
                                      <a:latin typeface="Cambria Math" panose="02040503050406030204" pitchFamily="18" charset="0"/>
                                      <a:ea typeface="Cambria Math" panose="02040503050406030204" pitchFamily="18" charset="0"/>
                                    </a:rPr>
                                  </m:ctrlPr>
                                </m:sSubPr>
                                <m:e>
                                  <m:r>
                                    <a:rPr lang="en-US" altLang="zh-HK" sz="2200" b="1">
                                      <a:latin typeface="Cambria Math" panose="02040503050406030204" pitchFamily="18" charset="0"/>
                                      <a:ea typeface="Cambria Math" panose="02040503050406030204" pitchFamily="18" charset="0"/>
                                    </a:rPr>
                                    <m:t>𝐩</m:t>
                                  </m:r>
                                </m:e>
                                <m:sub>
                                  <m:r>
                                    <a:rPr lang="en-US" altLang="zh-HK" sz="2200" b="1">
                                      <a:latin typeface="Cambria Math" panose="02040503050406030204" pitchFamily="18" charset="0"/>
                                      <a:ea typeface="Cambria Math" panose="02040503050406030204" pitchFamily="18" charset="0"/>
                                    </a:rPr>
                                    <m:t>𝐢</m:t>
                                  </m:r>
                                </m:sub>
                              </m:sSub>
                            </m:e>
                          </m:d>
                        </m:e>
                        <m:sup>
                          <m:r>
                            <a:rPr lang="en-US" altLang="zh-HK" sz="2200" b="0" i="1" smtClean="0">
                              <a:latin typeface="Cambria Math" panose="02040503050406030204" pitchFamily="18" charset="0"/>
                              <a:ea typeface="Cambria Math" panose="02040503050406030204" pitchFamily="18" charset="0"/>
                            </a:rPr>
                            <m:t>2</m:t>
                          </m:r>
                        </m:sup>
                      </m:sSup>
                      <m:r>
                        <a:rPr lang="en-US" altLang="zh-HK" sz="2200" b="0" i="1" smtClean="0">
                          <a:latin typeface="Cambria Math" panose="02040503050406030204" pitchFamily="18" charset="0"/>
                          <a:ea typeface="Cambria Math" panose="02040503050406030204" pitchFamily="18" charset="0"/>
                        </a:rPr>
                        <m:t>)</m:t>
                      </m:r>
                    </m:oMath>
                  </m:oMathPara>
                </a14:m>
                <a:endParaRPr lang="zh-HK" altLang="en-US" sz="2200" dirty="0"/>
              </a:p>
            </p:txBody>
          </p:sp>
        </mc:Choice>
        <mc:Fallback xmlns="">
          <p:sp>
            <p:nvSpPr>
              <p:cNvPr id="34" name="TextBox 33">
                <a:extLst>
                  <a:ext uri="{FF2B5EF4-FFF2-40B4-BE49-F238E27FC236}">
                    <a16:creationId xmlns:a16="http://schemas.microsoft.com/office/drawing/2014/main" id="{79723B9B-2B35-4A7E-9B7C-73CE4AB6D016}"/>
                  </a:ext>
                </a:extLst>
              </p:cNvPr>
              <p:cNvSpPr txBox="1">
                <a:spLocks noRot="1" noChangeAspect="1" noMove="1" noResize="1" noEditPoints="1" noAdjustHandles="1" noChangeArrowheads="1" noChangeShapeType="1" noTextEdit="1"/>
              </p:cNvSpPr>
              <p:nvPr/>
            </p:nvSpPr>
            <p:spPr>
              <a:xfrm>
                <a:off x="1827671" y="4959987"/>
                <a:ext cx="4565801" cy="862929"/>
              </a:xfrm>
              <a:prstGeom prst="rect">
                <a:avLst/>
              </a:prstGeom>
              <a:blipFill>
                <a:blip r:embed="rId4"/>
                <a:stretch>
                  <a:fillRect/>
                </a:stretch>
              </a:blipFill>
            </p:spPr>
            <p:txBody>
              <a:bodyPr/>
              <a:lstStyle/>
              <a:p>
                <a:r>
                  <a:rPr lang="zh-HK" altLang="en-US">
                    <a:noFill/>
                  </a:rPr>
                  <a:t> </a:t>
                </a:r>
              </a:p>
            </p:txBody>
          </p:sp>
        </mc:Fallback>
      </mc:AlternateContent>
      <p:sp>
        <p:nvSpPr>
          <p:cNvPr id="35" name="TextBox 34">
            <a:extLst>
              <a:ext uri="{FF2B5EF4-FFF2-40B4-BE49-F238E27FC236}">
                <a16:creationId xmlns:a16="http://schemas.microsoft.com/office/drawing/2014/main" id="{3DAC3118-9BE0-4F42-A9E2-0D067485659B}"/>
              </a:ext>
            </a:extLst>
          </p:cNvPr>
          <p:cNvSpPr txBox="1"/>
          <p:nvPr/>
        </p:nvSpPr>
        <p:spPr>
          <a:xfrm>
            <a:off x="4635860" y="4638445"/>
            <a:ext cx="1926553" cy="369332"/>
          </a:xfrm>
          <a:prstGeom prst="rect">
            <a:avLst/>
          </a:prstGeom>
          <a:noFill/>
        </p:spPr>
        <p:txBody>
          <a:bodyPr wrap="none" rtlCol="0">
            <a:spAutoFit/>
          </a:bodyPr>
          <a:lstStyle/>
          <a:p>
            <a:r>
              <a:rPr lang="en-US" altLang="zh-HK" dirty="0">
                <a:latin typeface="Times New Roman" panose="02020603050405020304" pitchFamily="18" charset="0"/>
                <a:cs typeface="Times New Roman" panose="02020603050405020304" pitchFamily="18" charset="0"/>
              </a:rPr>
              <a:t>Euclidean distance</a:t>
            </a:r>
            <a:endParaRPr lang="zh-HK" altLang="en-US" dirty="0">
              <a:latin typeface="Times New Roman" panose="02020603050405020304" pitchFamily="18" charset="0"/>
              <a:cs typeface="Times New Roman" panose="02020603050405020304" pitchFamily="18" charset="0"/>
            </a:endParaRPr>
          </a:p>
        </p:txBody>
      </p:sp>
      <p:sp>
        <p:nvSpPr>
          <p:cNvPr id="36" name="Right Brace 35">
            <a:extLst>
              <a:ext uri="{FF2B5EF4-FFF2-40B4-BE49-F238E27FC236}">
                <a16:creationId xmlns:a16="http://schemas.microsoft.com/office/drawing/2014/main" id="{651BD7C2-8A7A-4B05-98DF-9CE0CC251D5E}"/>
              </a:ext>
            </a:extLst>
          </p:cNvPr>
          <p:cNvSpPr/>
          <p:nvPr/>
        </p:nvSpPr>
        <p:spPr>
          <a:xfrm rot="16200000">
            <a:off x="5453978" y="4477478"/>
            <a:ext cx="181524" cy="121847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
        <p:nvSpPr>
          <p:cNvPr id="37" name="TextBox 36">
            <a:extLst>
              <a:ext uri="{FF2B5EF4-FFF2-40B4-BE49-F238E27FC236}">
                <a16:creationId xmlns:a16="http://schemas.microsoft.com/office/drawing/2014/main" id="{56B7924B-B1E7-48CA-8608-9E55DD1F77AB}"/>
              </a:ext>
            </a:extLst>
          </p:cNvPr>
          <p:cNvSpPr txBox="1"/>
          <p:nvPr/>
        </p:nvSpPr>
        <p:spPr>
          <a:xfrm>
            <a:off x="1706852" y="5575796"/>
            <a:ext cx="825867" cy="369332"/>
          </a:xfrm>
          <a:prstGeom prst="rect">
            <a:avLst/>
          </a:prstGeom>
          <a:noFill/>
        </p:spPr>
        <p:txBody>
          <a:bodyPr wrap="none" rtlCol="0">
            <a:spAutoFit/>
          </a:bodyPr>
          <a:lstStyle/>
          <a:p>
            <a:r>
              <a:rPr lang="en-US" altLang="zh-HK" dirty="0">
                <a:latin typeface="Times New Roman" panose="02020603050405020304" pitchFamily="18" charset="0"/>
                <a:cs typeface="Times New Roman" panose="02020603050405020304" pitchFamily="18" charset="0"/>
              </a:rPr>
              <a:t>dataset</a:t>
            </a:r>
            <a:endParaRPr lang="zh-HK" altLang="en-US" dirty="0">
              <a:latin typeface="Times New Roman" panose="02020603050405020304" pitchFamily="18" charset="0"/>
              <a:cs typeface="Times New Roman" panose="02020603050405020304" pitchFamily="18" charset="0"/>
            </a:endParaRPr>
          </a:p>
        </p:txBody>
      </p:sp>
      <p:sp>
        <p:nvSpPr>
          <p:cNvPr id="38" name="Right Brace 37">
            <a:extLst>
              <a:ext uri="{FF2B5EF4-FFF2-40B4-BE49-F238E27FC236}">
                <a16:creationId xmlns:a16="http://schemas.microsoft.com/office/drawing/2014/main" id="{EA25B74E-DA1C-4A6D-BC77-187FA7E6C3C9}"/>
              </a:ext>
            </a:extLst>
          </p:cNvPr>
          <p:cNvSpPr/>
          <p:nvPr/>
        </p:nvSpPr>
        <p:spPr>
          <a:xfrm rot="5400000">
            <a:off x="2022874" y="5476726"/>
            <a:ext cx="172493" cy="25414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
        <p:nvSpPr>
          <p:cNvPr id="39" name="Right Brace 38">
            <a:extLst>
              <a:ext uri="{FF2B5EF4-FFF2-40B4-BE49-F238E27FC236}">
                <a16:creationId xmlns:a16="http://schemas.microsoft.com/office/drawing/2014/main" id="{1100D03A-157F-4FC3-87EF-2F70BBFBF46D}"/>
              </a:ext>
            </a:extLst>
          </p:cNvPr>
          <p:cNvSpPr/>
          <p:nvPr/>
        </p:nvSpPr>
        <p:spPr>
          <a:xfrm rot="16200000">
            <a:off x="2348611" y="4964156"/>
            <a:ext cx="172493" cy="25414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
        <p:nvSpPr>
          <p:cNvPr id="40" name="TextBox 39">
            <a:extLst>
              <a:ext uri="{FF2B5EF4-FFF2-40B4-BE49-F238E27FC236}">
                <a16:creationId xmlns:a16="http://schemas.microsoft.com/office/drawing/2014/main" id="{719E61C0-4FF0-4122-B81F-C68B01B11350}"/>
              </a:ext>
            </a:extLst>
          </p:cNvPr>
          <p:cNvSpPr txBox="1"/>
          <p:nvPr/>
        </p:nvSpPr>
        <p:spPr>
          <a:xfrm>
            <a:off x="1993725" y="4629808"/>
            <a:ext cx="986167" cy="369332"/>
          </a:xfrm>
          <a:prstGeom prst="rect">
            <a:avLst/>
          </a:prstGeom>
          <a:noFill/>
        </p:spPr>
        <p:txBody>
          <a:bodyPr wrap="none" rtlCol="0">
            <a:spAutoFit/>
          </a:bodyPr>
          <a:lstStyle/>
          <a:p>
            <a:r>
              <a:rPr lang="en-US" altLang="zh-HK" dirty="0">
                <a:latin typeface="Times New Roman" panose="02020603050405020304" pitchFamily="18" charset="0"/>
                <a:cs typeface="Times New Roman" panose="02020603050405020304" pitchFamily="18" charset="0"/>
              </a:rPr>
              <a:t>2D pixel</a:t>
            </a:r>
            <a:endParaRPr lang="zh-HK" altLang="en-US" dirty="0">
              <a:latin typeface="Times New Roman" panose="02020603050405020304" pitchFamily="18" charset="0"/>
              <a:cs typeface="Times New Roman" panose="02020603050405020304" pitchFamily="18" charset="0"/>
            </a:endParaRPr>
          </a:p>
        </p:txBody>
      </p:sp>
      <p:sp>
        <p:nvSpPr>
          <p:cNvPr id="41" name="Right Brace 40">
            <a:extLst>
              <a:ext uri="{FF2B5EF4-FFF2-40B4-BE49-F238E27FC236}">
                <a16:creationId xmlns:a16="http://schemas.microsoft.com/office/drawing/2014/main" id="{C588E45F-9C51-466C-BD49-AAB94ECF56C4}"/>
              </a:ext>
            </a:extLst>
          </p:cNvPr>
          <p:cNvSpPr/>
          <p:nvPr/>
        </p:nvSpPr>
        <p:spPr>
          <a:xfrm rot="16200000">
            <a:off x="3512649" y="4994849"/>
            <a:ext cx="172493" cy="25414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
        <p:nvSpPr>
          <p:cNvPr id="42" name="TextBox 41">
            <a:extLst>
              <a:ext uri="{FF2B5EF4-FFF2-40B4-BE49-F238E27FC236}">
                <a16:creationId xmlns:a16="http://schemas.microsoft.com/office/drawing/2014/main" id="{DF7DD3A1-017F-4FD1-A63E-45AE83A2EB60}"/>
              </a:ext>
            </a:extLst>
          </p:cNvPr>
          <p:cNvSpPr txBox="1"/>
          <p:nvPr/>
        </p:nvSpPr>
        <p:spPr>
          <a:xfrm>
            <a:off x="3099012" y="4629867"/>
            <a:ext cx="1107996" cy="369332"/>
          </a:xfrm>
          <a:prstGeom prst="rect">
            <a:avLst/>
          </a:prstGeom>
          <a:noFill/>
        </p:spPr>
        <p:txBody>
          <a:bodyPr wrap="none" rtlCol="0">
            <a:spAutoFit/>
          </a:bodyPr>
          <a:lstStyle/>
          <a:p>
            <a:r>
              <a:rPr lang="en-US" altLang="zh-HK" dirty="0">
                <a:latin typeface="Times New Roman" panose="02020603050405020304" pitchFamily="18" charset="0"/>
                <a:cs typeface="Times New Roman" panose="02020603050405020304" pitchFamily="18" charset="0"/>
              </a:rPr>
              <a:t>weighting</a:t>
            </a:r>
            <a:endParaRPr lang="zh-HK" altLang="en-US" dirty="0">
              <a:latin typeface="Times New Roman" panose="02020603050405020304" pitchFamily="18" charset="0"/>
              <a:cs typeface="Times New Roman" panose="02020603050405020304" pitchFamily="18" charset="0"/>
            </a:endParaRPr>
          </a:p>
        </p:txBody>
      </p:sp>
      <p:sp>
        <p:nvSpPr>
          <p:cNvPr id="43" name="Right Brace 42">
            <a:extLst>
              <a:ext uri="{FF2B5EF4-FFF2-40B4-BE49-F238E27FC236}">
                <a16:creationId xmlns:a16="http://schemas.microsoft.com/office/drawing/2014/main" id="{002B7EB0-37B5-411C-A21D-AA11A25F5151}"/>
              </a:ext>
            </a:extLst>
          </p:cNvPr>
          <p:cNvSpPr/>
          <p:nvPr/>
        </p:nvSpPr>
        <p:spPr>
          <a:xfrm rot="5400000">
            <a:off x="4457334" y="5444974"/>
            <a:ext cx="172493" cy="25414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
        <p:nvSpPr>
          <p:cNvPr id="44" name="TextBox 43">
            <a:extLst>
              <a:ext uri="{FF2B5EF4-FFF2-40B4-BE49-F238E27FC236}">
                <a16:creationId xmlns:a16="http://schemas.microsoft.com/office/drawing/2014/main" id="{995D585B-F5E2-4241-AAD0-54A07EFC455C}"/>
              </a:ext>
            </a:extLst>
          </p:cNvPr>
          <p:cNvSpPr txBox="1"/>
          <p:nvPr/>
        </p:nvSpPr>
        <p:spPr>
          <a:xfrm>
            <a:off x="4066526" y="5585628"/>
            <a:ext cx="954107" cy="369332"/>
          </a:xfrm>
          <a:prstGeom prst="rect">
            <a:avLst/>
          </a:prstGeom>
          <a:noFill/>
        </p:spPr>
        <p:txBody>
          <a:bodyPr wrap="none" rtlCol="0">
            <a:spAutoFit/>
          </a:bodyPr>
          <a:lstStyle/>
          <a:p>
            <a:r>
              <a:rPr lang="en-US" altLang="zh-HK" dirty="0">
                <a:latin typeface="Times New Roman" panose="02020603050405020304" pitchFamily="18" charset="0"/>
                <a:cs typeface="Times New Roman" panose="02020603050405020304" pitchFamily="18" charset="0"/>
              </a:rPr>
              <a:t>constant</a:t>
            </a:r>
            <a:endParaRPr lang="zh-HK"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843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455269" y="1431028"/>
                <a:ext cx="6811022" cy="3183458"/>
              </a:xfrm>
            </p:spPr>
            <p:txBody>
              <a:bodyPr>
                <a:normAutofit/>
              </a:bodyPr>
              <a:lstStyle/>
              <a:p>
                <a:pPr>
                  <a:lnSpc>
                    <a:spcPct val="110000"/>
                  </a:lnSpc>
                </a:pPr>
                <a:r>
                  <a:rPr lang="en-US" dirty="0">
                    <a:latin typeface="Times New Roman" pitchFamily="18" charset="0"/>
                    <a:cs typeface="Times New Roman" pitchFamily="18" charset="0"/>
                  </a:rPr>
                  <a:t>Color pixel </a:t>
                </a:r>
                <a14:m>
                  <m:oMath xmlns:m="http://schemas.openxmlformats.org/officeDocument/2006/math">
                    <m:r>
                      <a:rPr lang="en-US" altLang="zh-HK" b="1">
                        <a:latin typeface="Cambria Math" panose="02040503050406030204" pitchFamily="18" charset="0"/>
                        <a:ea typeface="Cambria Math" panose="02040503050406030204" pitchFamily="18" charset="0"/>
                      </a:rPr>
                      <m:t>𝐪</m:t>
                    </m:r>
                  </m:oMath>
                </a14:m>
                <a:r>
                  <a:rPr lang="en-US" dirty="0">
                    <a:latin typeface="Times New Roman" pitchFamily="18" charset="0"/>
                    <a:cs typeface="Times New Roman" pitchFamily="18" charset="0"/>
                  </a:rPr>
                  <a:t> based on the value of </a:t>
                </a:r>
                <a14:m>
                  <m:oMath xmlns:m="http://schemas.openxmlformats.org/officeDocument/2006/math">
                    <m:sSub>
                      <m:sSubPr>
                        <m:ctrlPr>
                          <a:rPr lang="en-US" altLang="zh-HK" i="1">
                            <a:latin typeface="Cambria Math" panose="02040503050406030204" pitchFamily="18" charset="0"/>
                            <a:ea typeface="Cambria Math" panose="02040503050406030204" pitchFamily="18" charset="0"/>
                          </a:rPr>
                        </m:ctrlPr>
                      </m:sSubPr>
                      <m:e>
                        <m:r>
                          <a:rPr lang="en-US" altLang="zh-HK" i="1">
                            <a:latin typeface="Cambria Math" panose="02040503050406030204" pitchFamily="18" charset="0"/>
                            <a:ea typeface="Cambria Math" panose="02040503050406030204" pitchFamily="18" charset="0"/>
                          </a:rPr>
                          <m:t>ℱ</m:t>
                        </m:r>
                      </m:e>
                      <m:sub>
                        <m:r>
                          <a:rPr lang="en-US" altLang="zh-HK" i="1">
                            <a:latin typeface="Cambria Math" panose="02040503050406030204" pitchFamily="18" charset="0"/>
                            <a:ea typeface="Cambria Math" panose="02040503050406030204" pitchFamily="18" charset="0"/>
                          </a:rPr>
                          <m:t>𝑃</m:t>
                        </m:r>
                      </m:sub>
                    </m:sSub>
                    <m:d>
                      <m:dPr>
                        <m:ctrlPr>
                          <a:rPr lang="en-US" altLang="zh-HK" i="1">
                            <a:latin typeface="Cambria Math" panose="02040503050406030204" pitchFamily="18" charset="0"/>
                            <a:ea typeface="Cambria Math" panose="02040503050406030204" pitchFamily="18" charset="0"/>
                          </a:rPr>
                        </m:ctrlPr>
                      </m:dPr>
                      <m:e>
                        <m:r>
                          <a:rPr lang="en-US" altLang="zh-HK" b="1">
                            <a:latin typeface="Cambria Math" panose="02040503050406030204" pitchFamily="18" charset="0"/>
                            <a:ea typeface="Cambria Math" panose="02040503050406030204" pitchFamily="18" charset="0"/>
                          </a:rPr>
                          <m:t>𝐪</m:t>
                        </m:r>
                      </m:e>
                    </m:d>
                  </m:oMath>
                </a14:m>
                <a:r>
                  <a:rPr lang="en-US" dirty="0">
                    <a:latin typeface="Times New Roman" pitchFamily="18" charset="0"/>
                    <a:cs typeface="Times New Roman" pitchFamily="18" charset="0"/>
                  </a:rPr>
                  <a:t>:</a:t>
                </a:r>
              </a:p>
              <a:p>
                <a:pPr lvl="1">
                  <a:lnSpc>
                    <a:spcPct val="110000"/>
                  </a:lnSpc>
                </a:pPr>
                <a:r>
                  <a:rPr lang="en-US" altLang="zh-HK" dirty="0">
                    <a:solidFill>
                      <a:schemeClr val="accent6">
                        <a:lumMod val="75000"/>
                      </a:schemeClr>
                    </a:solidFill>
                    <a:latin typeface="Times New Roman" panose="02020603050405020304" pitchFamily="18" charset="0"/>
                    <a:cs typeface="Times New Roman" panose="02020603050405020304" pitchFamily="18" charset="0"/>
                  </a:rPr>
                  <a:t>Lowest risk</a:t>
                </a:r>
                <a:r>
                  <a:rPr lang="en-US" altLang="zh-HK" dirty="0">
                    <a:latin typeface="Times New Roman" panose="02020603050405020304" pitchFamily="18" charset="0"/>
                    <a:cs typeface="Times New Roman" panose="02020603050405020304" pitchFamily="18" charset="0"/>
                  </a:rPr>
                  <a:t>:	[0, 10)</a:t>
                </a:r>
              </a:p>
              <a:p>
                <a:pPr lvl="1">
                  <a:lnSpc>
                    <a:spcPct val="110000"/>
                  </a:lnSpc>
                </a:pPr>
                <a:r>
                  <a:rPr lang="en-US" altLang="zh-HK" dirty="0">
                    <a:solidFill>
                      <a:srgbClr val="FFCC00"/>
                    </a:solidFill>
                    <a:latin typeface="Times New Roman" panose="02020603050405020304" pitchFamily="18" charset="0"/>
                    <a:cs typeface="Times New Roman" panose="02020603050405020304" pitchFamily="18" charset="0"/>
                  </a:rPr>
                  <a:t>Low risk</a:t>
                </a:r>
                <a:r>
                  <a:rPr lang="en-US" altLang="zh-HK" dirty="0">
                    <a:latin typeface="Times New Roman" panose="02020603050405020304" pitchFamily="18" charset="0"/>
                    <a:cs typeface="Times New Roman" panose="02020603050405020304" pitchFamily="18" charset="0"/>
                  </a:rPr>
                  <a:t>:</a:t>
                </a:r>
                <a:r>
                  <a:rPr lang="en-US" altLang="zh-HK" dirty="0">
                    <a:solidFill>
                      <a:srgbClr val="FFFF66"/>
                    </a:solidFill>
                    <a:latin typeface="Times New Roman" panose="02020603050405020304" pitchFamily="18" charset="0"/>
                    <a:cs typeface="Times New Roman" panose="02020603050405020304" pitchFamily="18" charset="0"/>
                  </a:rPr>
                  <a:t>:</a:t>
                </a:r>
                <a:r>
                  <a:rPr lang="en-US" altLang="zh-HK" dirty="0">
                    <a:latin typeface="Times New Roman" panose="02020603050405020304" pitchFamily="18" charset="0"/>
                    <a:cs typeface="Times New Roman" panose="02020603050405020304" pitchFamily="18" charset="0"/>
                  </a:rPr>
                  <a:t>	[10, 20)</a:t>
                </a:r>
              </a:p>
              <a:p>
                <a:pPr lvl="1">
                  <a:lnSpc>
                    <a:spcPct val="110000"/>
                  </a:lnSpc>
                </a:pPr>
                <a:r>
                  <a:rPr lang="en-US" altLang="zh-HK" dirty="0">
                    <a:solidFill>
                      <a:srgbClr val="FF6600"/>
                    </a:solidFill>
                    <a:latin typeface="Times New Roman" panose="02020603050405020304" pitchFamily="18" charset="0"/>
                    <a:cs typeface="Times New Roman" panose="02020603050405020304" pitchFamily="18" charset="0"/>
                  </a:rPr>
                  <a:t>Moderate risk</a:t>
                </a:r>
                <a:r>
                  <a:rPr lang="en-US" altLang="zh-HK" dirty="0">
                    <a:latin typeface="Times New Roman" panose="02020603050405020304" pitchFamily="18" charset="0"/>
                    <a:cs typeface="Times New Roman" panose="02020603050405020304" pitchFamily="18" charset="0"/>
                  </a:rPr>
                  <a:t>:	[20, 50)</a:t>
                </a:r>
              </a:p>
              <a:p>
                <a:pPr lvl="1">
                  <a:lnSpc>
                    <a:spcPct val="110000"/>
                  </a:lnSpc>
                </a:pPr>
                <a:r>
                  <a:rPr lang="en-US" altLang="zh-HK" dirty="0">
                    <a:solidFill>
                      <a:schemeClr val="accent2">
                        <a:lumMod val="75000"/>
                      </a:schemeClr>
                    </a:solidFill>
                    <a:latin typeface="Times New Roman" panose="02020603050405020304" pitchFamily="18" charset="0"/>
                    <a:cs typeface="Times New Roman" panose="02020603050405020304" pitchFamily="18" charset="0"/>
                  </a:rPr>
                  <a:t>High risk</a:t>
                </a:r>
                <a:r>
                  <a:rPr lang="en-US" altLang="zh-HK" dirty="0">
                    <a:latin typeface="Times New Roman" panose="02020603050405020304" pitchFamily="18" charset="0"/>
                    <a:cs typeface="Times New Roman" panose="02020603050405020304" pitchFamily="18" charset="0"/>
                  </a:rPr>
                  <a:t>:	[50, 100)</a:t>
                </a:r>
              </a:p>
              <a:p>
                <a:pPr lvl="1">
                  <a:lnSpc>
                    <a:spcPct val="110000"/>
                  </a:lnSpc>
                </a:pPr>
                <a:r>
                  <a:rPr lang="en-US" altLang="zh-HK" dirty="0">
                    <a:solidFill>
                      <a:srgbClr val="FF0000"/>
                    </a:solidFill>
                    <a:latin typeface="Times New Roman" panose="02020603050405020304" pitchFamily="18" charset="0"/>
                    <a:cs typeface="Times New Roman" panose="02020603050405020304" pitchFamily="18" charset="0"/>
                  </a:rPr>
                  <a:t>Highest risk</a:t>
                </a:r>
                <a:r>
                  <a:rPr lang="en-US" altLang="zh-HK" dirty="0">
                    <a:latin typeface="Times New Roman" panose="02020603050405020304" pitchFamily="18" charset="0"/>
                    <a:cs typeface="Times New Roman" panose="02020603050405020304" pitchFamily="18" charset="0"/>
                  </a:rPr>
                  <a:t>:	[100, </a:t>
                </a:r>
                <a:r>
                  <a:rPr lang="en-US" altLang="zh-HK" dirty="0">
                    <a:latin typeface="Times New Roman" panose="02020603050405020304" pitchFamily="18" charset="0"/>
                    <a:cs typeface="Times New Roman" panose="02020603050405020304" pitchFamily="18" charset="0"/>
                    <a:sym typeface="Symbol" panose="05050102010706020507" pitchFamily="18" charset="2"/>
                  </a:rPr>
                  <a:t></a:t>
                </a:r>
                <a:r>
                  <a:rPr lang="en-US" altLang="zh-HK" dirty="0">
                    <a:latin typeface="Times New Roman" panose="02020603050405020304" pitchFamily="18" charset="0"/>
                    <a:cs typeface="Times New Roman" panose="02020603050405020304" pitchFamily="18" charset="0"/>
                  </a:rPr>
                  <a:t>)</a:t>
                </a: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455269" y="1431028"/>
                <a:ext cx="6811022" cy="3183458"/>
              </a:xfrm>
              <a:blipFill>
                <a:blip r:embed="rId2"/>
                <a:stretch>
                  <a:fillRect l="-1611" t="-1724"/>
                </a:stretch>
              </a:blipFill>
            </p:spPr>
            <p:txBody>
              <a:bodyPr/>
              <a:lstStyle/>
              <a:p>
                <a:r>
                  <a:rPr lang="zh-HK" altLang="en-US">
                    <a:noFill/>
                  </a:rPr>
                  <a:t> </a:t>
                </a:r>
              </a:p>
            </p:txBody>
          </p:sp>
        </mc:Fallback>
      </mc:AlternateContent>
      <p:sp>
        <p:nvSpPr>
          <p:cNvPr id="5" name="矩形 4"/>
          <p:cNvSpPr/>
          <p:nvPr/>
        </p:nvSpPr>
        <p:spPr>
          <a:xfrm>
            <a:off x="0" y="6334780"/>
            <a:ext cx="9398000" cy="523220"/>
          </a:xfrm>
          <a:prstGeom prst="rect">
            <a:avLst/>
          </a:prstGeom>
        </p:spPr>
        <p:txBody>
          <a:bodyPr wrap="square">
            <a:spAutoFit/>
          </a:bodyPr>
          <a:lstStyle/>
          <a:p>
            <a:r>
              <a:rPr lang="en-US" sz="1400" dirty="0">
                <a:latin typeface="Times New Roman" pitchFamily="18" charset="0"/>
                <a:cs typeface="Times New Roman" pitchFamily="18" charset="0"/>
              </a:rPr>
              <a:t>T. Hart and P. </a:t>
            </a:r>
            <a:r>
              <a:rPr lang="en-US" sz="1400" dirty="0" err="1">
                <a:latin typeface="Times New Roman" pitchFamily="18" charset="0"/>
                <a:cs typeface="Times New Roman" pitchFamily="18" charset="0"/>
              </a:rPr>
              <a:t>Zandbergen</a:t>
            </a:r>
            <a:r>
              <a:rPr lang="en-US" sz="1400" dirty="0">
                <a:latin typeface="Times New Roman" pitchFamily="18" charset="0"/>
                <a:cs typeface="Times New Roman" pitchFamily="18" charset="0"/>
              </a:rPr>
              <a:t> “Kernel density estimation and hotspot mapping Examining the influence of interpolation method, grid cell size, and bandwidth on crime forecasting”, International Journal of Police Strategies and Management 2014</a:t>
            </a:r>
          </a:p>
        </p:txBody>
      </p:sp>
      <p:sp>
        <p:nvSpPr>
          <p:cNvPr id="6" name="Slide Number Placeholder 5">
            <a:extLst>
              <a:ext uri="{FF2B5EF4-FFF2-40B4-BE49-F238E27FC236}">
                <a16:creationId xmlns:a16="http://schemas.microsoft.com/office/drawing/2014/main" id="{8650BA86-B21B-4CB5-A1CC-FE4FF5F48829}"/>
              </a:ext>
            </a:extLst>
          </p:cNvPr>
          <p:cNvSpPr>
            <a:spLocks noGrp="1"/>
          </p:cNvSpPr>
          <p:nvPr>
            <p:ph type="sldNum" sz="quarter" idx="12"/>
          </p:nvPr>
        </p:nvSpPr>
        <p:spPr/>
        <p:txBody>
          <a:bodyPr/>
          <a:lstStyle/>
          <a:p>
            <a:fld id="{E7D36B57-15D4-4826-B22A-9BABB5E2B49E}" type="slidenum">
              <a:rPr lang="zh-HK" altLang="en-US" smtClean="0"/>
              <a:t>4</a:t>
            </a:fld>
            <a:endParaRPr lang="zh-HK" altLang="en-US"/>
          </a:p>
        </p:txBody>
      </p:sp>
      <p:sp>
        <p:nvSpPr>
          <p:cNvPr id="14" name="標題 1">
            <a:extLst>
              <a:ext uri="{FF2B5EF4-FFF2-40B4-BE49-F238E27FC236}">
                <a16:creationId xmlns:a16="http://schemas.microsoft.com/office/drawing/2014/main" id="{BB3D8FE9-2CE2-4222-81D9-D8F27F446757}"/>
              </a:ext>
            </a:extLst>
          </p:cNvPr>
          <p:cNvSpPr>
            <a:spLocks noGrp="1"/>
          </p:cNvSpPr>
          <p:nvPr>
            <p:ph type="title"/>
          </p:nvPr>
        </p:nvSpPr>
        <p:spPr>
          <a:xfrm>
            <a:off x="1426248" y="25069"/>
            <a:ext cx="9339503" cy="1046480"/>
          </a:xfrm>
        </p:spPr>
        <p:txBody>
          <a:bodyPr>
            <a:normAutofit/>
          </a:bodyPr>
          <a:lstStyle/>
          <a:p>
            <a:pPr algn="ctr"/>
            <a:r>
              <a:rPr lang="en-US" altLang="zh-HK" dirty="0">
                <a:latin typeface="Times New Roman" panose="02020603050405020304" pitchFamily="18" charset="0"/>
                <a:cs typeface="Times New Roman" panose="02020603050405020304" pitchFamily="18" charset="0"/>
              </a:rPr>
              <a:t>What is KDV?</a:t>
            </a:r>
            <a:endParaRPr lang="en-US" dirty="0">
              <a:latin typeface="Times New Roman" pitchFamily="18" charset="0"/>
              <a:cs typeface="Times New Roman" pitchFamily="18" charset="0"/>
            </a:endParaRPr>
          </a:p>
        </p:txBody>
      </p:sp>
      <p:pic>
        <p:nvPicPr>
          <p:cNvPr id="7" name="Picture 4">
            <a:extLst>
              <a:ext uri="{FF2B5EF4-FFF2-40B4-BE49-F238E27FC236}">
                <a16:creationId xmlns:a16="http://schemas.microsoft.com/office/drawing/2014/main" id="{F3AFE0D2-E299-4394-899F-360A953B2D91}"/>
              </a:ext>
            </a:extLst>
          </p:cNvPr>
          <p:cNvPicPr>
            <a:picLocks noChangeAspect="1" noChangeArrowheads="1"/>
          </p:cNvPicPr>
          <p:nvPr/>
        </p:nvPicPr>
        <p:blipFill>
          <a:blip r:embed="rId3" cstate="print"/>
          <a:srcRect/>
          <a:stretch>
            <a:fillRect/>
          </a:stretch>
        </p:blipFill>
        <p:spPr bwMode="auto">
          <a:xfrm>
            <a:off x="7625080" y="1322039"/>
            <a:ext cx="3545840" cy="4876216"/>
          </a:xfrm>
          <a:prstGeom prst="rect">
            <a:avLst/>
          </a:prstGeom>
          <a:noFill/>
          <a:ln w="9525">
            <a:noFill/>
            <a:miter lim="800000"/>
            <a:headEnd/>
            <a:tailEnd/>
          </a:ln>
        </p:spPr>
      </p:pic>
    </p:spTree>
    <p:extLst>
      <p:ext uri="{BB962C8B-B14F-4D97-AF65-F5344CB8AC3E}">
        <p14:creationId xmlns:p14="http://schemas.microsoft.com/office/powerpoint/2010/main" val="2962365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5556-200F-474F-AF5E-98F3B09A417B}"/>
              </a:ext>
            </a:extLst>
          </p:cNvPr>
          <p:cNvSpPr>
            <a:spLocks noGrp="1"/>
          </p:cNvSpPr>
          <p:nvPr>
            <p:ph type="title"/>
          </p:nvPr>
        </p:nvSpPr>
        <p:spPr/>
        <p:txBody>
          <a:bodyPr/>
          <a:lstStyle/>
          <a:p>
            <a:pPr algn="ctr"/>
            <a:r>
              <a:rPr lang="en-US" altLang="zh-HK" dirty="0">
                <a:latin typeface="Times New Roman" panose="02020603050405020304" pitchFamily="18" charset="0"/>
                <a:cs typeface="Times New Roman" panose="02020603050405020304" pitchFamily="18" charset="0"/>
              </a:rPr>
              <a:t>Evaluating Exact KDV is expensive!</a:t>
            </a:r>
            <a:endParaRPr lang="zh-HK"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7D0CA4-2AE4-49E2-8DB7-76351E75B331}"/>
              </a:ext>
            </a:extLst>
          </p:cNvPr>
          <p:cNvSpPr>
            <a:spLocks noGrp="1"/>
          </p:cNvSpPr>
          <p:nvPr>
            <p:ph idx="1"/>
          </p:nvPr>
        </p:nvSpPr>
        <p:spPr>
          <a:xfrm>
            <a:off x="838200" y="1785943"/>
            <a:ext cx="11141280" cy="4351338"/>
          </a:xfrm>
        </p:spPr>
        <p:txBody>
          <a:bodyPr/>
          <a:lstStyle/>
          <a:p>
            <a:r>
              <a:rPr lang="en-US" altLang="zh-HK" dirty="0">
                <a:latin typeface="Times New Roman" panose="02020603050405020304" pitchFamily="18" charset="0"/>
                <a:cs typeface="Times New Roman" panose="02020603050405020304" pitchFamily="18" charset="0"/>
              </a:rPr>
              <a:t>Perrot et al. [1]: “…computing the exact density function of 1 million points on a 2 mega pixels screen (1920x1080) requires </a:t>
            </a:r>
            <a:r>
              <a:rPr lang="en-US" altLang="zh-HK" b="1" dirty="0">
                <a:latin typeface="Times New Roman" panose="02020603050405020304" pitchFamily="18" charset="0"/>
                <a:cs typeface="Times New Roman" panose="02020603050405020304" pitchFamily="18" charset="0"/>
              </a:rPr>
              <a:t>2 trillion operations</a:t>
            </a:r>
            <a:r>
              <a:rPr lang="en-US" altLang="zh-HK"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D05BC8C4-4A67-4C6D-BC92-069B772C0BA3}"/>
              </a:ext>
            </a:extLst>
          </p:cNvPr>
          <p:cNvSpPr/>
          <p:nvPr/>
        </p:nvSpPr>
        <p:spPr>
          <a:xfrm>
            <a:off x="0" y="6581001"/>
            <a:ext cx="12192000" cy="276999"/>
          </a:xfrm>
          <a:prstGeom prst="rect">
            <a:avLst/>
          </a:prstGeom>
        </p:spPr>
        <p:txBody>
          <a:bodyPr wrap="square">
            <a:spAutoFit/>
          </a:bodyPr>
          <a:lstStyle/>
          <a:p>
            <a:r>
              <a:rPr lang="en-US" altLang="zh-HK" sz="1200" dirty="0">
                <a:latin typeface="Times New Roman" panose="02020603050405020304" pitchFamily="18" charset="0"/>
                <a:cs typeface="Times New Roman" panose="02020603050405020304" pitchFamily="18" charset="0"/>
              </a:rPr>
              <a:t>[1] A. Perrot, R. </a:t>
            </a:r>
            <a:r>
              <a:rPr lang="en-US" altLang="zh-HK" sz="1200" dirty="0" err="1">
                <a:latin typeface="Times New Roman" panose="02020603050405020304" pitchFamily="18" charset="0"/>
                <a:cs typeface="Times New Roman" panose="02020603050405020304" pitchFamily="18" charset="0"/>
              </a:rPr>
              <a:t>Bourqui</a:t>
            </a:r>
            <a:r>
              <a:rPr lang="en-US" altLang="zh-HK" sz="1200" dirty="0">
                <a:latin typeface="Times New Roman" panose="02020603050405020304" pitchFamily="18" charset="0"/>
                <a:cs typeface="Times New Roman" panose="02020603050405020304" pitchFamily="18" charset="0"/>
              </a:rPr>
              <a:t>, N. </a:t>
            </a:r>
            <a:r>
              <a:rPr lang="en-US" altLang="zh-HK" sz="1200" dirty="0" err="1">
                <a:latin typeface="Times New Roman" panose="02020603050405020304" pitchFamily="18" charset="0"/>
                <a:cs typeface="Times New Roman" panose="02020603050405020304" pitchFamily="18" charset="0"/>
              </a:rPr>
              <a:t>Hanusse</a:t>
            </a:r>
            <a:r>
              <a:rPr lang="en-US" altLang="zh-HK" sz="1200" dirty="0">
                <a:latin typeface="Times New Roman" panose="02020603050405020304" pitchFamily="18" charset="0"/>
                <a:cs typeface="Times New Roman" panose="02020603050405020304" pitchFamily="18" charset="0"/>
              </a:rPr>
              <a:t>, F. </a:t>
            </a:r>
            <a:r>
              <a:rPr lang="en-US" altLang="zh-HK" sz="1200" dirty="0" err="1">
                <a:latin typeface="Times New Roman" panose="02020603050405020304" pitchFamily="18" charset="0"/>
                <a:cs typeface="Times New Roman" panose="02020603050405020304" pitchFamily="18" charset="0"/>
              </a:rPr>
              <a:t>Lalanne</a:t>
            </a:r>
            <a:r>
              <a:rPr lang="en-US" altLang="zh-HK" sz="1200" dirty="0">
                <a:latin typeface="Times New Roman" panose="02020603050405020304" pitchFamily="18" charset="0"/>
                <a:cs typeface="Times New Roman" panose="02020603050405020304" pitchFamily="18" charset="0"/>
              </a:rPr>
              <a:t>, and D. Auber. Large interactive visualization of density functions on big data infrastructure. In LDAV, pages 99–106, 2015.</a:t>
            </a:r>
            <a:endParaRPr lang="zh-HK" altLang="en-US" sz="1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5D6DCA6-BDB9-4769-ACA1-6EDF0B974067}"/>
              </a:ext>
            </a:extLst>
          </p:cNvPr>
          <p:cNvSpPr>
            <a:spLocks noGrp="1"/>
          </p:cNvSpPr>
          <p:nvPr>
            <p:ph type="sldNum" sz="quarter" idx="12"/>
          </p:nvPr>
        </p:nvSpPr>
        <p:spPr/>
        <p:txBody>
          <a:bodyPr/>
          <a:lstStyle/>
          <a:p>
            <a:fld id="{780A6AC6-A620-4848-B5A7-A3C080C8DEF9}" type="slidenum">
              <a:rPr lang="zh-HK" altLang="en-US" smtClean="0"/>
              <a:t>5</a:t>
            </a:fld>
            <a:endParaRPr lang="zh-HK" altLang="en-US"/>
          </a:p>
        </p:txBody>
      </p:sp>
    </p:spTree>
    <p:extLst>
      <p:ext uri="{BB962C8B-B14F-4D97-AF65-F5344CB8AC3E}">
        <p14:creationId xmlns:p14="http://schemas.microsoft.com/office/powerpoint/2010/main" val="1858532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7362B9B-98B6-44F8-A8EB-B4D104366083}"/>
                  </a:ext>
                </a:extLst>
              </p:cNvPr>
              <p:cNvSpPr>
                <a:spLocks noGrp="1"/>
              </p:cNvSpPr>
              <p:nvPr>
                <p:ph type="title"/>
              </p:nvPr>
            </p:nvSpPr>
            <p:spPr>
              <a:xfrm>
                <a:off x="628474" y="168963"/>
                <a:ext cx="11074167" cy="1325563"/>
              </a:xfrm>
            </p:spPr>
            <p:txBody>
              <a:bodyPr>
                <a:normAutofit/>
              </a:bodyPr>
              <a:lstStyle/>
              <a:p>
                <a:pPr algn="ctr"/>
                <a:r>
                  <a:rPr lang="en-US" altLang="zh-HK" dirty="0">
                    <a:latin typeface="Times New Roman" panose="02020603050405020304" pitchFamily="18" charset="0"/>
                    <a:cs typeface="Times New Roman" panose="02020603050405020304" pitchFamily="18" charset="0"/>
                  </a:rPr>
                  <a:t>Threshold Kernel Density Visualization (</a:t>
                </a:r>
                <a14:m>
                  <m:oMath xmlns:m="http://schemas.openxmlformats.org/officeDocument/2006/math">
                    <m:r>
                      <m:rPr>
                        <m:nor/>
                      </m:rPr>
                      <a:rPr lang="zh-HK" altLang="en-US" dirty="0">
                        <a:latin typeface="Times New Roman" panose="02020603050405020304" pitchFamily="18" charset="0"/>
                        <a:cs typeface="Times New Roman" panose="02020603050405020304" pitchFamily="18" charset="0"/>
                        <a:sym typeface="Symbol" panose="05050102010706020507" pitchFamily="18" charset="2"/>
                      </a:rPr>
                      <m:t></m:t>
                    </m:r>
                  </m:oMath>
                </a14:m>
                <a:r>
                  <a:rPr lang="en-US" altLang="zh-HK" dirty="0">
                    <a:latin typeface="Times New Roman" panose="02020603050405020304" pitchFamily="18" charset="0"/>
                    <a:cs typeface="Times New Roman" panose="02020603050405020304" pitchFamily="18" charset="0"/>
                  </a:rPr>
                  <a:t>KDV)</a:t>
                </a:r>
                <a:endParaRPr lang="zh-HK" altLang="en-US"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97362B9B-98B6-44F8-A8EB-B4D104366083}"/>
                  </a:ext>
                </a:extLst>
              </p:cNvPr>
              <p:cNvSpPr>
                <a:spLocks noGrp="1" noRot="1" noChangeAspect="1" noMove="1" noResize="1" noEditPoints="1" noAdjustHandles="1" noChangeArrowheads="1" noChangeShapeType="1" noTextEdit="1"/>
              </p:cNvSpPr>
              <p:nvPr>
                <p:ph type="title"/>
              </p:nvPr>
            </p:nvSpPr>
            <p:spPr>
              <a:xfrm>
                <a:off x="628474" y="168963"/>
                <a:ext cx="11074167" cy="1325563"/>
              </a:xfrm>
              <a:blipFill>
                <a:blip r:embed="rId2"/>
                <a:stretch>
                  <a:fillRect l="-2091" r="-2036"/>
                </a:stretch>
              </a:blipFill>
            </p:spPr>
            <p:txBody>
              <a:bodyPr/>
              <a:lstStyle/>
              <a:p>
                <a:r>
                  <a:rPr lang="zh-HK"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A268A6-7036-48D4-B5A6-04BD5917FFBA}"/>
                  </a:ext>
                </a:extLst>
              </p:cNvPr>
              <p:cNvSpPr>
                <a:spLocks noGrp="1"/>
              </p:cNvSpPr>
              <p:nvPr>
                <p:ph idx="1"/>
              </p:nvPr>
            </p:nvSpPr>
            <p:spPr>
              <a:xfrm>
                <a:off x="2884514" y="3482462"/>
                <a:ext cx="5881981" cy="1819468"/>
              </a:xfrm>
            </p:spPr>
            <p:txBody>
              <a:bodyPr/>
              <a:lstStyle/>
              <a:p>
                <a:r>
                  <a:rPr lang="en-US" altLang="zh-HK" dirty="0">
                    <a:latin typeface="Times New Roman" panose="02020603050405020304" pitchFamily="18" charset="0"/>
                    <a:cs typeface="Times New Roman" panose="02020603050405020304" pitchFamily="18" charset="0"/>
                  </a:rPr>
                  <a:t>For each pixel </a:t>
                </a:r>
                <a:r>
                  <a:rPr lang="en-US" altLang="zh-HK" b="1" dirty="0">
                    <a:latin typeface="Times New Roman" panose="02020603050405020304" pitchFamily="18" charset="0"/>
                    <a:cs typeface="Times New Roman" panose="02020603050405020304" pitchFamily="18" charset="0"/>
                    <a:sym typeface="Symbol" panose="05050102010706020507" pitchFamily="18" charset="2"/>
                  </a:rPr>
                  <a:t>q</a:t>
                </a:r>
                <a:r>
                  <a:rPr lang="en-US" altLang="zh-HK" dirty="0">
                    <a:latin typeface="Times New Roman" panose="02020603050405020304" pitchFamily="18" charset="0"/>
                    <a:cs typeface="Times New Roman" panose="02020603050405020304" pitchFamily="18" charset="0"/>
                    <a:sym typeface="Symbol" panose="05050102010706020507" pitchFamily="18" charset="2"/>
                  </a:rPr>
                  <a:t>,</a:t>
                </a:r>
              </a:p>
              <a:p>
                <a:pPr lvl="1"/>
                <a:r>
                  <a:rPr lang="en-US" altLang="zh-HK" dirty="0">
                    <a:latin typeface="Times New Roman" panose="02020603050405020304" pitchFamily="18" charset="0"/>
                    <a:cs typeface="Times New Roman" panose="02020603050405020304" pitchFamily="18" charset="0"/>
                    <a:sym typeface="Symbol" panose="05050102010706020507" pitchFamily="18" charset="2"/>
                  </a:rPr>
                  <a:t>we return the value 1 if </a:t>
                </a:r>
                <a14:m>
                  <m:oMath xmlns:m="http://schemas.openxmlformats.org/officeDocument/2006/math">
                    <m:sSub>
                      <m:sSubPr>
                        <m:ctrlPr>
                          <a:rPr lang="en-US" altLang="zh-HK" i="1" smtClean="0">
                            <a:latin typeface="Cambria Math" panose="02040503050406030204" pitchFamily="18" charset="0"/>
                            <a:cs typeface="Times New Roman" panose="02020603050405020304" pitchFamily="18" charset="0"/>
                            <a:sym typeface="Symbol" panose="05050102010706020507" pitchFamily="18" charset="2"/>
                          </a:rPr>
                        </m:ctrlPr>
                      </m:sSubPr>
                      <m:e>
                        <m:r>
                          <a:rPr lang="en-US" altLang="zh-HK"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ℱ</m:t>
                        </m:r>
                      </m:e>
                      <m:sub>
                        <m:r>
                          <a:rPr lang="en-US" altLang="zh-HK" b="0" i="1" smtClean="0">
                            <a:latin typeface="Cambria Math" panose="02040503050406030204" pitchFamily="18" charset="0"/>
                            <a:cs typeface="Times New Roman" panose="02020603050405020304" pitchFamily="18" charset="0"/>
                            <a:sym typeface="Symbol" panose="05050102010706020507" pitchFamily="18" charset="2"/>
                          </a:rPr>
                          <m:t>𝑃</m:t>
                        </m:r>
                      </m:sub>
                    </m:sSub>
                    <m:d>
                      <m:dPr>
                        <m:ctrlPr>
                          <a:rPr lang="en-US" altLang="zh-HK" b="0" i="1" smtClean="0">
                            <a:latin typeface="Cambria Math" panose="02040503050406030204" pitchFamily="18" charset="0"/>
                            <a:cs typeface="Times New Roman" panose="02020603050405020304" pitchFamily="18" charset="0"/>
                            <a:sym typeface="Symbol" panose="05050102010706020507" pitchFamily="18" charset="2"/>
                          </a:rPr>
                        </m:ctrlPr>
                      </m:dPr>
                      <m:e>
                        <m:r>
                          <a:rPr lang="en-US" altLang="zh-HK" b="1" i="0" smtClean="0">
                            <a:latin typeface="Cambria Math" panose="02040503050406030204" pitchFamily="18" charset="0"/>
                            <a:cs typeface="Times New Roman" panose="02020603050405020304" pitchFamily="18" charset="0"/>
                            <a:sym typeface="Symbol" panose="05050102010706020507" pitchFamily="18" charset="2"/>
                          </a:rPr>
                          <m:t>𝐪</m:t>
                        </m:r>
                      </m:e>
                    </m:d>
                    <m:r>
                      <a:rPr lang="en-US" altLang="zh-HK" b="0" i="1" smtClean="0">
                        <a:latin typeface="Cambria Math" panose="02040503050406030204" pitchFamily="18" charset="0"/>
                        <a:cs typeface="Times New Roman" panose="02020603050405020304" pitchFamily="18" charset="0"/>
                        <a:sym typeface="Symbol" panose="05050102010706020507" pitchFamily="18" charset="2"/>
                      </a:rPr>
                      <m:t>≥</m:t>
                    </m:r>
                    <m:r>
                      <m:rPr>
                        <m:nor/>
                      </m:rPr>
                      <a:rPr lang="zh-HK" altLang="en-US" dirty="0" smtClean="0">
                        <a:latin typeface="Times New Roman" panose="02020603050405020304" pitchFamily="18" charset="0"/>
                        <a:cs typeface="Times New Roman" panose="02020603050405020304" pitchFamily="18" charset="0"/>
                        <a:sym typeface="Symbol" panose="05050102010706020507" pitchFamily="18" charset="2"/>
                      </a:rPr>
                      <m:t></m:t>
                    </m:r>
                  </m:oMath>
                </a14:m>
                <a:endParaRPr lang="en-US" altLang="zh-HK" dirty="0">
                  <a:latin typeface="Times New Roman" panose="02020603050405020304" pitchFamily="18" charset="0"/>
                  <a:cs typeface="Times New Roman" panose="02020603050405020304" pitchFamily="18" charset="0"/>
                  <a:sym typeface="Symbol" panose="05050102010706020507" pitchFamily="18" charset="2"/>
                </a:endParaRPr>
              </a:p>
              <a:p>
                <a:pPr lvl="1"/>
                <a:r>
                  <a:rPr lang="en-US" altLang="zh-HK" dirty="0">
                    <a:latin typeface="Times New Roman" panose="02020603050405020304" pitchFamily="18" charset="0"/>
                    <a:cs typeface="Times New Roman" panose="02020603050405020304" pitchFamily="18" charset="0"/>
                  </a:rPr>
                  <a:t>we return the value -1 if </a:t>
                </a:r>
                <a14:m>
                  <m:oMath xmlns:m="http://schemas.openxmlformats.org/officeDocument/2006/math">
                    <m:sSub>
                      <m:sSubPr>
                        <m:ctrlPr>
                          <a:rPr lang="en-US" altLang="zh-HK" i="1" smtClean="0">
                            <a:latin typeface="Cambria Math" panose="02040503050406030204" pitchFamily="18" charset="0"/>
                            <a:cs typeface="Times New Roman" panose="02020603050405020304" pitchFamily="18" charset="0"/>
                            <a:sym typeface="Symbol" panose="05050102010706020507" pitchFamily="18" charset="2"/>
                          </a:rPr>
                        </m:ctrlPr>
                      </m:sSubPr>
                      <m:e>
                        <m:r>
                          <a:rPr lang="en-US" altLang="zh-HK"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ℱ</m:t>
                        </m:r>
                      </m:e>
                      <m:sub>
                        <m:r>
                          <a:rPr lang="en-US" altLang="zh-HK" b="0" i="1" smtClean="0">
                            <a:latin typeface="Cambria Math" panose="02040503050406030204" pitchFamily="18" charset="0"/>
                            <a:cs typeface="Times New Roman" panose="02020603050405020304" pitchFamily="18" charset="0"/>
                            <a:sym typeface="Symbol" panose="05050102010706020507" pitchFamily="18" charset="2"/>
                          </a:rPr>
                          <m:t>𝑃</m:t>
                        </m:r>
                      </m:sub>
                    </m:sSub>
                    <m:d>
                      <m:dPr>
                        <m:ctrlPr>
                          <a:rPr lang="en-US" altLang="zh-HK" b="0" i="1" smtClean="0">
                            <a:latin typeface="Cambria Math" panose="02040503050406030204" pitchFamily="18" charset="0"/>
                            <a:cs typeface="Times New Roman" panose="02020603050405020304" pitchFamily="18" charset="0"/>
                            <a:sym typeface="Symbol" panose="05050102010706020507" pitchFamily="18" charset="2"/>
                          </a:rPr>
                        </m:ctrlPr>
                      </m:dPr>
                      <m:e>
                        <m:r>
                          <a:rPr lang="en-US" altLang="zh-HK" b="1" i="0" smtClean="0">
                            <a:latin typeface="Cambria Math" panose="02040503050406030204" pitchFamily="18" charset="0"/>
                            <a:cs typeface="Times New Roman" panose="02020603050405020304" pitchFamily="18" charset="0"/>
                            <a:sym typeface="Symbol" panose="05050102010706020507" pitchFamily="18" charset="2"/>
                          </a:rPr>
                          <m:t>𝐪</m:t>
                        </m:r>
                      </m:e>
                    </m:d>
                    <m:r>
                      <a:rPr lang="en-US" altLang="zh-HK" b="0" i="1" smtClean="0">
                        <a:latin typeface="Cambria Math" panose="02040503050406030204" pitchFamily="18" charset="0"/>
                        <a:cs typeface="Times New Roman" panose="02020603050405020304" pitchFamily="18" charset="0"/>
                        <a:sym typeface="Symbol" panose="05050102010706020507" pitchFamily="18" charset="2"/>
                      </a:rPr>
                      <m:t>&lt;</m:t>
                    </m:r>
                    <m:r>
                      <m:rPr>
                        <m:nor/>
                      </m:rPr>
                      <a:rPr lang="zh-HK" altLang="en-US" dirty="0" smtClean="0">
                        <a:latin typeface="Times New Roman" panose="02020603050405020304" pitchFamily="18" charset="0"/>
                        <a:cs typeface="Times New Roman" panose="02020603050405020304" pitchFamily="18" charset="0"/>
                        <a:sym typeface="Symbol" panose="05050102010706020507" pitchFamily="18" charset="2"/>
                      </a:rPr>
                      <m:t></m:t>
                    </m:r>
                  </m:oMath>
                </a14:m>
                <a:endParaRPr lang="en-US" altLang="zh-HK"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4A268A6-7036-48D4-B5A6-04BD5917FFBA}"/>
                  </a:ext>
                </a:extLst>
              </p:cNvPr>
              <p:cNvSpPr>
                <a:spLocks noGrp="1" noRot="1" noChangeAspect="1" noMove="1" noResize="1" noEditPoints="1" noAdjustHandles="1" noChangeArrowheads="1" noChangeShapeType="1" noTextEdit="1"/>
              </p:cNvSpPr>
              <p:nvPr>
                <p:ph idx="1"/>
              </p:nvPr>
            </p:nvSpPr>
            <p:spPr>
              <a:xfrm>
                <a:off x="2884514" y="3482462"/>
                <a:ext cx="5881981" cy="1819468"/>
              </a:xfrm>
              <a:blipFill>
                <a:blip r:embed="rId3"/>
                <a:stretch>
                  <a:fillRect l="-1865" t="-5686"/>
                </a:stretch>
              </a:blipFill>
            </p:spPr>
            <p:txBody>
              <a:bodyPr/>
              <a:lstStyle/>
              <a:p>
                <a:r>
                  <a:rPr lang="zh-HK" altLang="en-US">
                    <a:noFill/>
                  </a:rPr>
                  <a:t> </a:t>
                </a:r>
              </a:p>
            </p:txBody>
          </p:sp>
        </mc:Fallback>
      </mc:AlternateContent>
      <p:sp>
        <p:nvSpPr>
          <p:cNvPr id="5" name="Slide Number Placeholder 4">
            <a:extLst>
              <a:ext uri="{FF2B5EF4-FFF2-40B4-BE49-F238E27FC236}">
                <a16:creationId xmlns:a16="http://schemas.microsoft.com/office/drawing/2014/main" id="{5FC63F55-E44A-407E-A59E-8DE760E544C9}"/>
              </a:ext>
            </a:extLst>
          </p:cNvPr>
          <p:cNvSpPr>
            <a:spLocks noGrp="1"/>
          </p:cNvSpPr>
          <p:nvPr>
            <p:ph type="sldNum" sz="quarter" idx="12"/>
          </p:nvPr>
        </p:nvSpPr>
        <p:spPr/>
        <p:txBody>
          <a:bodyPr/>
          <a:lstStyle/>
          <a:p>
            <a:fld id="{780A6AC6-A620-4848-B5A7-A3C080C8DEF9}" type="slidenum">
              <a:rPr lang="zh-HK" altLang="en-US" smtClean="0"/>
              <a:t>6</a:t>
            </a:fld>
            <a:endParaRPr lang="zh-HK" altLang="en-US"/>
          </a:p>
        </p:txBody>
      </p:sp>
      <p:pic>
        <p:nvPicPr>
          <p:cNvPr id="6" name="Picture 5">
            <a:extLst>
              <a:ext uri="{FF2B5EF4-FFF2-40B4-BE49-F238E27FC236}">
                <a16:creationId xmlns:a16="http://schemas.microsoft.com/office/drawing/2014/main" id="{AC378A83-3351-4E59-9A9A-0DC90C0CD82E}"/>
              </a:ext>
            </a:extLst>
          </p:cNvPr>
          <p:cNvPicPr>
            <a:picLocks noChangeAspect="1"/>
          </p:cNvPicPr>
          <p:nvPr/>
        </p:nvPicPr>
        <p:blipFill>
          <a:blip r:embed="rId4"/>
          <a:stretch>
            <a:fillRect/>
          </a:stretch>
        </p:blipFill>
        <p:spPr>
          <a:xfrm>
            <a:off x="3504240" y="1564853"/>
            <a:ext cx="4914900" cy="1752600"/>
          </a:xfrm>
          <a:prstGeom prst="rect">
            <a:avLst/>
          </a:prstGeom>
        </p:spPr>
      </p:pic>
    </p:spTree>
    <p:extLst>
      <p:ext uri="{BB962C8B-B14F-4D97-AF65-F5344CB8AC3E}">
        <p14:creationId xmlns:p14="http://schemas.microsoft.com/office/powerpoint/2010/main" val="56045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58C86-D1AD-48CD-9311-626CDA40FA83}"/>
              </a:ext>
            </a:extLst>
          </p:cNvPr>
          <p:cNvSpPr>
            <a:spLocks noGrp="1"/>
          </p:cNvSpPr>
          <p:nvPr>
            <p:ph type="title"/>
          </p:nvPr>
        </p:nvSpPr>
        <p:spPr>
          <a:xfrm>
            <a:off x="100667" y="-86212"/>
            <a:ext cx="12029813" cy="1325563"/>
          </a:xfrm>
        </p:spPr>
        <p:txBody>
          <a:bodyPr/>
          <a:lstStyle/>
          <a:p>
            <a:pPr algn="ctr"/>
            <a:r>
              <a:rPr lang="en-US" altLang="zh-HK" dirty="0">
                <a:latin typeface="Times New Roman" panose="02020603050405020304" pitchFamily="18" charset="0"/>
                <a:cs typeface="Times New Roman" panose="02020603050405020304" pitchFamily="18" charset="0"/>
              </a:rPr>
              <a:t>How to speed up? </a:t>
            </a:r>
            <a:endParaRPr lang="zh-HK" altLang="en-US" dirty="0">
              <a:latin typeface="Times New Roman" panose="02020603050405020304" pitchFamily="18"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5EE43311-AE67-41F5-A5E0-C37CEAD9AB60}"/>
              </a:ext>
            </a:extLst>
          </p:cNvPr>
          <p:cNvCxnSpPr>
            <a:cxnSpLocks/>
          </p:cNvCxnSpPr>
          <p:nvPr/>
        </p:nvCxnSpPr>
        <p:spPr>
          <a:xfrm>
            <a:off x="7472762" y="4318377"/>
            <a:ext cx="1214188"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23B4B6A-B623-442D-BB48-434678489F1F}"/>
              </a:ext>
            </a:extLst>
          </p:cNvPr>
          <p:cNvSpPr txBox="1"/>
          <p:nvPr/>
        </p:nvSpPr>
        <p:spPr>
          <a:xfrm>
            <a:off x="8686950" y="4049437"/>
            <a:ext cx="388248" cy="492443"/>
          </a:xfrm>
          <a:prstGeom prst="rect">
            <a:avLst/>
          </a:prstGeom>
          <a:noFill/>
        </p:spPr>
        <p:txBody>
          <a:bodyPr wrap="none" rtlCol="0">
            <a:spAutoFit/>
          </a:bodyPr>
          <a:lstStyle/>
          <a:p>
            <a:r>
              <a:rPr lang="en-US" altLang="zh-HK" dirty="0">
                <a:sym typeface="Symbol" panose="05050102010706020507" pitchFamily="18" charset="2"/>
              </a:rPr>
              <a:t></a:t>
            </a:r>
            <a:r>
              <a:rPr lang="en-US" altLang="zh-HK" sz="2600" dirty="0">
                <a:sym typeface="Symbol" panose="05050102010706020507" pitchFamily="18" charset="2"/>
              </a:rPr>
              <a:t></a:t>
            </a:r>
            <a:endParaRPr lang="zh-HK" altLang="en-US" sz="2600" dirty="0"/>
          </a:p>
        </p:txBody>
      </p:sp>
      <p:cxnSp>
        <p:nvCxnSpPr>
          <p:cNvPr id="31" name="Straight Arrow Connector 30">
            <a:extLst>
              <a:ext uri="{FF2B5EF4-FFF2-40B4-BE49-F238E27FC236}">
                <a16:creationId xmlns:a16="http://schemas.microsoft.com/office/drawing/2014/main" id="{C5B0ED23-8AAD-43AB-9ADF-38E209523279}"/>
              </a:ext>
            </a:extLst>
          </p:cNvPr>
          <p:cNvCxnSpPr>
            <a:cxnSpLocks/>
          </p:cNvCxnSpPr>
          <p:nvPr/>
        </p:nvCxnSpPr>
        <p:spPr>
          <a:xfrm>
            <a:off x="8143275" y="3359987"/>
            <a:ext cx="0" cy="56878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F46ACAB-ABC1-4D96-8E19-9508EEEBDBD2}"/>
              </a:ext>
            </a:extLst>
          </p:cNvPr>
          <p:cNvSpPr txBox="1"/>
          <p:nvPr/>
        </p:nvSpPr>
        <p:spPr>
          <a:xfrm>
            <a:off x="7697577" y="2926665"/>
            <a:ext cx="989373" cy="461665"/>
          </a:xfrm>
          <a:prstGeom prst="rect">
            <a:avLst/>
          </a:prstGeom>
          <a:noFill/>
        </p:spPr>
        <p:txBody>
          <a:bodyPr wrap="none" rtlCol="0">
            <a:spAutoFit/>
          </a:bodyPr>
          <a:lstStyle/>
          <a:p>
            <a:r>
              <a:rPr lang="en-US" altLang="zh-HK" sz="2400" i="1" dirty="0">
                <a:latin typeface="Times New Roman" panose="02020603050405020304" pitchFamily="18" charset="0"/>
                <a:cs typeface="Times New Roman" panose="02020603050405020304" pitchFamily="18" charset="0"/>
              </a:rPr>
              <a:t>UB</a:t>
            </a:r>
            <a:r>
              <a:rPr lang="en-US" altLang="zh-HK" sz="2400" dirty="0">
                <a:latin typeface="Times New Roman" panose="02020603050405020304" pitchFamily="18" charset="0"/>
                <a:cs typeface="Times New Roman" panose="02020603050405020304" pitchFamily="18" charset="0"/>
              </a:rPr>
              <a:t>(</a:t>
            </a:r>
            <a:r>
              <a:rPr lang="en-US" altLang="zh-HK" sz="2400" b="1" dirty="0">
                <a:latin typeface="Times New Roman" panose="02020603050405020304" pitchFamily="18" charset="0"/>
                <a:cs typeface="Times New Roman" panose="02020603050405020304" pitchFamily="18" charset="0"/>
              </a:rPr>
              <a:t>q</a:t>
            </a:r>
            <a:r>
              <a:rPr lang="en-US" altLang="zh-HK" sz="2400" dirty="0">
                <a:latin typeface="Times New Roman" panose="02020603050405020304" pitchFamily="18" charset="0"/>
                <a:cs typeface="Times New Roman" panose="02020603050405020304" pitchFamily="18" charset="0"/>
              </a:rPr>
              <a:t>)</a:t>
            </a:r>
            <a:endParaRPr lang="zh-HK" altLang="en-US" sz="24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0FB6E954-126B-47C5-8B6F-DE08287FA9EF}"/>
              </a:ext>
            </a:extLst>
          </p:cNvPr>
          <p:cNvSpPr txBox="1"/>
          <p:nvPr/>
        </p:nvSpPr>
        <p:spPr>
          <a:xfrm>
            <a:off x="7697577" y="3833994"/>
            <a:ext cx="954107" cy="461665"/>
          </a:xfrm>
          <a:prstGeom prst="rect">
            <a:avLst/>
          </a:prstGeom>
          <a:noFill/>
        </p:spPr>
        <p:txBody>
          <a:bodyPr wrap="none" rtlCol="0">
            <a:spAutoFit/>
          </a:bodyPr>
          <a:lstStyle/>
          <a:p>
            <a:r>
              <a:rPr lang="en-US" altLang="zh-HK" sz="2400" i="1" dirty="0">
                <a:latin typeface="Times New Roman" panose="02020603050405020304" pitchFamily="18" charset="0"/>
                <a:cs typeface="Times New Roman" panose="02020603050405020304" pitchFamily="18" charset="0"/>
              </a:rPr>
              <a:t>LB</a:t>
            </a:r>
            <a:r>
              <a:rPr lang="en-US" altLang="zh-HK" sz="2400" dirty="0">
                <a:latin typeface="Times New Roman" panose="02020603050405020304" pitchFamily="18" charset="0"/>
                <a:cs typeface="Times New Roman" panose="02020603050405020304" pitchFamily="18" charset="0"/>
              </a:rPr>
              <a:t>(</a:t>
            </a:r>
            <a:r>
              <a:rPr lang="en-US" altLang="zh-HK" sz="2400" b="1" dirty="0">
                <a:latin typeface="Times New Roman" panose="02020603050405020304" pitchFamily="18" charset="0"/>
                <a:cs typeface="Times New Roman" panose="02020603050405020304" pitchFamily="18" charset="0"/>
              </a:rPr>
              <a:t>q</a:t>
            </a:r>
            <a:r>
              <a:rPr lang="en-US" altLang="zh-HK" sz="2400" dirty="0">
                <a:latin typeface="Times New Roman" panose="02020603050405020304" pitchFamily="18" charset="0"/>
                <a:cs typeface="Times New Roman" panose="02020603050405020304" pitchFamily="18" charset="0"/>
              </a:rPr>
              <a:t>)</a:t>
            </a:r>
            <a:endParaRPr lang="zh-HK"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F921637-D21F-41BF-AB56-6C9222C63B4A}"/>
                  </a:ext>
                </a:extLst>
              </p:cNvPr>
              <p:cNvSpPr txBox="1"/>
              <p:nvPr/>
            </p:nvSpPr>
            <p:spPr>
              <a:xfrm>
                <a:off x="1640262" y="3208396"/>
                <a:ext cx="33557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HK" sz="2400" i="1" smtClean="0">
                          <a:latin typeface="Cambria Math" panose="02040503050406030204" pitchFamily="18" charset="0"/>
                          <a:ea typeface="Cambria Math" panose="02040503050406030204" pitchFamily="18" charset="0"/>
                        </a:rPr>
                        <m:t>𝐿𝐵</m:t>
                      </m:r>
                      <m:d>
                        <m:dPr>
                          <m:ctrlPr>
                            <a:rPr lang="en-US" altLang="zh-HK" sz="2400" i="1" smtClean="0">
                              <a:latin typeface="Cambria Math" panose="02040503050406030204" pitchFamily="18" charset="0"/>
                              <a:ea typeface="Cambria Math" panose="02040503050406030204" pitchFamily="18" charset="0"/>
                            </a:rPr>
                          </m:ctrlPr>
                        </m:dPr>
                        <m:e>
                          <m:r>
                            <a:rPr lang="en-US" altLang="zh-HK" sz="2400" b="1">
                              <a:latin typeface="Cambria Math" panose="02040503050406030204" pitchFamily="18" charset="0"/>
                              <a:ea typeface="Cambria Math" panose="02040503050406030204" pitchFamily="18" charset="0"/>
                            </a:rPr>
                            <m:t>𝐪</m:t>
                          </m:r>
                        </m:e>
                      </m:d>
                      <m:r>
                        <a:rPr lang="en-US" altLang="zh-HK" sz="2400" b="0" i="1" smtClean="0">
                          <a:latin typeface="Cambria Math" panose="02040503050406030204" pitchFamily="18" charset="0"/>
                          <a:ea typeface="Cambria Math" panose="02040503050406030204" pitchFamily="18" charset="0"/>
                        </a:rPr>
                        <m:t>≤</m:t>
                      </m:r>
                      <m:sSub>
                        <m:sSubPr>
                          <m:ctrlPr>
                            <a:rPr lang="en-US" altLang="zh-HK" sz="2400" i="1" smtClean="0">
                              <a:latin typeface="Cambria Math" panose="02040503050406030204" pitchFamily="18" charset="0"/>
                              <a:ea typeface="Cambria Math" panose="02040503050406030204" pitchFamily="18" charset="0"/>
                            </a:rPr>
                          </m:ctrlPr>
                        </m:sSubPr>
                        <m:e>
                          <m:r>
                            <a:rPr lang="en-US" altLang="zh-HK" sz="2400" i="1">
                              <a:latin typeface="Cambria Math" panose="02040503050406030204" pitchFamily="18" charset="0"/>
                              <a:ea typeface="Cambria Math" panose="02040503050406030204" pitchFamily="18" charset="0"/>
                            </a:rPr>
                            <m:t>ℱ</m:t>
                          </m:r>
                        </m:e>
                        <m:sub>
                          <m:r>
                            <a:rPr lang="en-US" altLang="zh-HK" sz="2400" b="0" i="1" smtClean="0">
                              <a:latin typeface="Cambria Math" panose="02040503050406030204" pitchFamily="18" charset="0"/>
                              <a:ea typeface="Cambria Math" panose="02040503050406030204" pitchFamily="18" charset="0"/>
                            </a:rPr>
                            <m:t>𝑃</m:t>
                          </m:r>
                        </m:sub>
                      </m:sSub>
                      <m:d>
                        <m:dPr>
                          <m:ctrlPr>
                            <a:rPr lang="en-US" altLang="zh-HK" sz="2400" b="0" i="1" smtClean="0">
                              <a:latin typeface="Cambria Math" panose="02040503050406030204" pitchFamily="18" charset="0"/>
                              <a:ea typeface="Cambria Math" panose="02040503050406030204" pitchFamily="18" charset="0"/>
                            </a:rPr>
                          </m:ctrlPr>
                        </m:dPr>
                        <m:e>
                          <m:r>
                            <a:rPr lang="en-US" altLang="zh-HK" sz="2400" b="1" i="0" smtClean="0">
                              <a:latin typeface="Cambria Math" panose="02040503050406030204" pitchFamily="18" charset="0"/>
                              <a:ea typeface="Cambria Math" panose="02040503050406030204" pitchFamily="18" charset="0"/>
                            </a:rPr>
                            <m:t>𝐪</m:t>
                          </m:r>
                        </m:e>
                      </m:d>
                      <m:r>
                        <a:rPr lang="en-US" altLang="zh-HK" sz="2400" i="1">
                          <a:latin typeface="Cambria Math" panose="02040503050406030204" pitchFamily="18" charset="0"/>
                          <a:ea typeface="Cambria Math" panose="02040503050406030204" pitchFamily="18" charset="0"/>
                        </a:rPr>
                        <m:t>≤</m:t>
                      </m:r>
                      <m:r>
                        <a:rPr lang="en-US" altLang="zh-HK" sz="2400" i="1">
                          <a:latin typeface="Cambria Math" panose="02040503050406030204" pitchFamily="18" charset="0"/>
                          <a:ea typeface="Cambria Math" panose="02040503050406030204" pitchFamily="18" charset="0"/>
                        </a:rPr>
                        <m:t>𝑈𝐵</m:t>
                      </m:r>
                      <m:r>
                        <a:rPr lang="en-US" altLang="zh-HK" sz="2400" i="1">
                          <a:latin typeface="Cambria Math" panose="02040503050406030204" pitchFamily="18" charset="0"/>
                          <a:ea typeface="Cambria Math" panose="02040503050406030204" pitchFamily="18" charset="0"/>
                        </a:rPr>
                        <m:t>(</m:t>
                      </m:r>
                      <m:r>
                        <a:rPr lang="en-US" altLang="zh-HK" sz="2400" b="1">
                          <a:latin typeface="Cambria Math" panose="02040503050406030204" pitchFamily="18" charset="0"/>
                          <a:ea typeface="Cambria Math" panose="02040503050406030204" pitchFamily="18" charset="0"/>
                        </a:rPr>
                        <m:t>𝐪</m:t>
                      </m:r>
                      <m:r>
                        <a:rPr lang="en-US" altLang="zh-HK" sz="2400" i="1">
                          <a:latin typeface="Cambria Math" panose="02040503050406030204" pitchFamily="18" charset="0"/>
                          <a:ea typeface="Cambria Math" panose="02040503050406030204" pitchFamily="18" charset="0"/>
                        </a:rPr>
                        <m:t>)</m:t>
                      </m:r>
                    </m:oMath>
                  </m:oMathPara>
                </a14:m>
                <a:endParaRPr lang="zh-HK" altLang="en-US" sz="2400" dirty="0"/>
              </a:p>
            </p:txBody>
          </p:sp>
        </mc:Choice>
        <mc:Fallback xmlns="">
          <p:sp>
            <p:nvSpPr>
              <p:cNvPr id="57" name="TextBox 56">
                <a:extLst>
                  <a:ext uri="{FF2B5EF4-FFF2-40B4-BE49-F238E27FC236}">
                    <a16:creationId xmlns:a16="http://schemas.microsoft.com/office/drawing/2014/main" id="{7F921637-D21F-41BF-AB56-6C9222C63B4A}"/>
                  </a:ext>
                </a:extLst>
              </p:cNvPr>
              <p:cNvSpPr txBox="1">
                <a:spLocks noRot="1" noChangeAspect="1" noMove="1" noResize="1" noEditPoints="1" noAdjustHandles="1" noChangeArrowheads="1" noChangeShapeType="1" noTextEdit="1"/>
              </p:cNvSpPr>
              <p:nvPr/>
            </p:nvSpPr>
            <p:spPr>
              <a:xfrm>
                <a:off x="1640262" y="3208396"/>
                <a:ext cx="3355790" cy="369332"/>
              </a:xfrm>
              <a:prstGeom prst="rect">
                <a:avLst/>
              </a:prstGeom>
              <a:blipFill>
                <a:blip r:embed="rId2"/>
                <a:stretch>
                  <a:fillRect l="-1633" r="-2722" b="-34426"/>
                </a:stretch>
              </a:blipFill>
            </p:spPr>
            <p:txBody>
              <a:bodyPr/>
              <a:lstStyle/>
              <a:p>
                <a:r>
                  <a:rPr lang="zh-HK"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FDCFB78-4B41-4D00-9085-FA396E8F3566}"/>
                  </a:ext>
                </a:extLst>
              </p:cNvPr>
              <p:cNvSpPr txBox="1"/>
              <p:nvPr/>
            </p:nvSpPr>
            <p:spPr>
              <a:xfrm>
                <a:off x="1161486" y="1963635"/>
                <a:ext cx="4517858" cy="8629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HK" sz="2200" i="1" smtClean="0">
                              <a:latin typeface="Cambria Math" panose="02040503050406030204" pitchFamily="18" charset="0"/>
                              <a:ea typeface="Cambria Math" panose="02040503050406030204" pitchFamily="18" charset="0"/>
                            </a:rPr>
                          </m:ctrlPr>
                        </m:sSubPr>
                        <m:e>
                          <m:r>
                            <a:rPr lang="en-US" altLang="zh-HK" sz="2200" i="1">
                              <a:latin typeface="Cambria Math" panose="02040503050406030204" pitchFamily="18" charset="0"/>
                              <a:ea typeface="Cambria Math" panose="02040503050406030204" pitchFamily="18" charset="0"/>
                            </a:rPr>
                            <m:t>ℱ</m:t>
                          </m:r>
                        </m:e>
                        <m:sub>
                          <m:r>
                            <a:rPr lang="en-US" altLang="zh-HK" sz="2200" b="0" i="1" smtClean="0">
                              <a:latin typeface="Cambria Math" panose="02040503050406030204" pitchFamily="18" charset="0"/>
                              <a:ea typeface="Cambria Math" panose="02040503050406030204" pitchFamily="18" charset="0"/>
                            </a:rPr>
                            <m:t>𝑃</m:t>
                          </m:r>
                        </m:sub>
                      </m:sSub>
                      <m:d>
                        <m:dPr>
                          <m:ctrlPr>
                            <a:rPr lang="en-US" altLang="zh-HK" sz="2200" b="0" i="1" smtClean="0">
                              <a:latin typeface="Cambria Math" panose="02040503050406030204" pitchFamily="18" charset="0"/>
                              <a:ea typeface="Cambria Math" panose="02040503050406030204" pitchFamily="18" charset="0"/>
                            </a:rPr>
                          </m:ctrlPr>
                        </m:dPr>
                        <m:e>
                          <m:r>
                            <a:rPr lang="en-US" altLang="zh-HK" sz="2200" b="1" i="0" smtClean="0">
                              <a:latin typeface="Cambria Math" panose="02040503050406030204" pitchFamily="18" charset="0"/>
                              <a:ea typeface="Cambria Math" panose="02040503050406030204" pitchFamily="18" charset="0"/>
                            </a:rPr>
                            <m:t>𝐪</m:t>
                          </m:r>
                        </m:e>
                      </m:d>
                      <m:r>
                        <a:rPr lang="en-US" altLang="zh-HK" sz="2200" b="0" i="1" smtClean="0">
                          <a:latin typeface="Cambria Math" panose="02040503050406030204" pitchFamily="18" charset="0"/>
                          <a:ea typeface="Cambria Math" panose="02040503050406030204" pitchFamily="18" charset="0"/>
                        </a:rPr>
                        <m:t>=</m:t>
                      </m:r>
                      <m:nary>
                        <m:naryPr>
                          <m:chr m:val="∑"/>
                          <m:supHide m:val="on"/>
                          <m:ctrlPr>
                            <a:rPr lang="en-US" altLang="zh-HK" sz="2200" b="0" i="1" smtClean="0">
                              <a:latin typeface="Cambria Math" panose="02040503050406030204" pitchFamily="18" charset="0"/>
                              <a:ea typeface="Cambria Math" panose="02040503050406030204" pitchFamily="18" charset="0"/>
                            </a:rPr>
                          </m:ctrlPr>
                        </m:naryPr>
                        <m:sub>
                          <m:sSub>
                            <m:sSubPr>
                              <m:ctrlPr>
                                <a:rPr lang="en-US" altLang="zh-HK" sz="2200" b="1" i="1" smtClean="0">
                                  <a:latin typeface="Cambria Math" panose="02040503050406030204" pitchFamily="18" charset="0"/>
                                  <a:ea typeface="Cambria Math" panose="02040503050406030204" pitchFamily="18" charset="0"/>
                                </a:rPr>
                              </m:ctrlPr>
                            </m:sSubPr>
                            <m:e>
                              <m:r>
                                <a:rPr lang="en-US" altLang="zh-HK" sz="2200" b="1" i="0" smtClean="0">
                                  <a:latin typeface="Cambria Math" panose="02040503050406030204" pitchFamily="18" charset="0"/>
                                  <a:ea typeface="Cambria Math" panose="02040503050406030204" pitchFamily="18" charset="0"/>
                                </a:rPr>
                                <m:t>𝐩</m:t>
                              </m:r>
                            </m:e>
                            <m:sub>
                              <m:r>
                                <a:rPr lang="en-US" altLang="zh-HK" sz="2200" b="1" i="0" smtClean="0">
                                  <a:latin typeface="Cambria Math" panose="02040503050406030204" pitchFamily="18" charset="0"/>
                                  <a:ea typeface="Cambria Math" panose="02040503050406030204" pitchFamily="18" charset="0"/>
                                </a:rPr>
                                <m:t>𝐢</m:t>
                              </m:r>
                            </m:sub>
                          </m:sSub>
                          <m:r>
                            <m:rPr>
                              <m:brk m:alnAt="7"/>
                            </m:rPr>
                            <a:rPr lang="en-US" altLang="zh-HK" sz="2200" b="0" i="1" smtClean="0">
                              <a:latin typeface="Cambria Math" panose="02040503050406030204" pitchFamily="18" charset="0"/>
                              <a:ea typeface="Cambria Math" panose="02040503050406030204" pitchFamily="18" charset="0"/>
                            </a:rPr>
                            <m:t>∈</m:t>
                          </m:r>
                          <m:r>
                            <a:rPr lang="en-US" altLang="zh-HK" sz="2200" b="0" i="1" smtClean="0">
                              <a:latin typeface="Cambria Math" panose="02040503050406030204" pitchFamily="18" charset="0"/>
                              <a:ea typeface="Cambria Math" panose="02040503050406030204" pitchFamily="18" charset="0"/>
                            </a:rPr>
                            <m:t>𝑃</m:t>
                          </m:r>
                        </m:sub>
                        <m:sup/>
                        <m:e>
                          <m:r>
                            <a:rPr lang="en-US" altLang="zh-HK" sz="2200" b="0" i="1" smtClean="0">
                              <a:latin typeface="Cambria Math" panose="02040503050406030204" pitchFamily="18" charset="0"/>
                              <a:ea typeface="Cambria Math" panose="02040503050406030204" pitchFamily="18" charset="0"/>
                            </a:rPr>
                            <m:t>𝑤</m:t>
                          </m:r>
                        </m:e>
                      </m:nary>
                      <m:r>
                        <m:rPr>
                          <m:sty m:val="p"/>
                        </m:rPr>
                        <a:rPr lang="en-US" altLang="zh-HK" sz="2200" b="0" i="0" smtClean="0">
                          <a:latin typeface="Cambria Math" panose="02040503050406030204" pitchFamily="18" charset="0"/>
                          <a:ea typeface="Cambria Math" panose="02040503050406030204" pitchFamily="18" charset="0"/>
                        </a:rPr>
                        <m:t>exp</m:t>
                      </m:r>
                      <m:r>
                        <a:rPr lang="en-US" altLang="zh-HK" sz="2200" b="0" i="1" smtClean="0">
                          <a:latin typeface="Cambria Math" panose="02040503050406030204" pitchFamily="18" charset="0"/>
                          <a:ea typeface="Cambria Math" panose="02040503050406030204" pitchFamily="18" charset="0"/>
                        </a:rPr>
                        <m:t>⁡(−</m:t>
                      </m:r>
                      <m:r>
                        <a:rPr lang="zh-HK" altLang="en-US" sz="2200" b="0" i="1" smtClean="0">
                          <a:latin typeface="Cambria Math" panose="02040503050406030204" pitchFamily="18" charset="0"/>
                          <a:ea typeface="Cambria Math" panose="02040503050406030204" pitchFamily="18" charset="0"/>
                        </a:rPr>
                        <m:t>𝛾</m:t>
                      </m:r>
                      <m:r>
                        <a:rPr lang="en-US" altLang="zh-HK" sz="2200" i="1">
                          <a:latin typeface="Cambria Math" panose="02040503050406030204" pitchFamily="18" charset="0"/>
                          <a:ea typeface="Cambria Math" panose="02040503050406030204" pitchFamily="18" charset="0"/>
                        </a:rPr>
                        <m:t>∙</m:t>
                      </m:r>
                      <m:sSup>
                        <m:sSupPr>
                          <m:ctrlPr>
                            <a:rPr lang="en-US" altLang="zh-HK" sz="2200" b="0" i="1" smtClean="0">
                              <a:latin typeface="Cambria Math" panose="02040503050406030204" pitchFamily="18" charset="0"/>
                              <a:ea typeface="Cambria Math" panose="02040503050406030204" pitchFamily="18" charset="0"/>
                            </a:rPr>
                          </m:ctrlPr>
                        </m:sSupPr>
                        <m:e>
                          <m:r>
                            <a:rPr lang="en-US" altLang="zh-HK" sz="2200" i="1">
                              <a:latin typeface="Cambria Math" panose="02040503050406030204" pitchFamily="18" charset="0"/>
                              <a:ea typeface="Cambria Math" panose="02040503050406030204" pitchFamily="18" charset="0"/>
                            </a:rPr>
                            <m:t>𝑑𝑖𝑠𝑡</m:t>
                          </m:r>
                          <m:d>
                            <m:dPr>
                              <m:ctrlPr>
                                <a:rPr lang="en-US" altLang="zh-HK" sz="2200" i="1">
                                  <a:latin typeface="Cambria Math" panose="02040503050406030204" pitchFamily="18" charset="0"/>
                                  <a:ea typeface="Cambria Math" panose="02040503050406030204" pitchFamily="18" charset="0"/>
                                </a:rPr>
                              </m:ctrlPr>
                            </m:dPr>
                            <m:e>
                              <m:r>
                                <a:rPr lang="en-US" altLang="zh-HK" sz="2200" b="1">
                                  <a:latin typeface="Cambria Math" panose="02040503050406030204" pitchFamily="18" charset="0"/>
                                  <a:ea typeface="Cambria Math" panose="02040503050406030204" pitchFamily="18" charset="0"/>
                                </a:rPr>
                                <m:t>𝐪</m:t>
                              </m:r>
                              <m:r>
                                <a:rPr lang="en-US" altLang="zh-HK" sz="2200" i="1">
                                  <a:latin typeface="Cambria Math" panose="02040503050406030204" pitchFamily="18" charset="0"/>
                                  <a:ea typeface="Cambria Math" panose="02040503050406030204" pitchFamily="18" charset="0"/>
                                </a:rPr>
                                <m:t>,</m:t>
                              </m:r>
                              <m:sSub>
                                <m:sSubPr>
                                  <m:ctrlPr>
                                    <a:rPr lang="en-US" altLang="zh-HK" sz="2200" b="1" i="1">
                                      <a:latin typeface="Cambria Math" panose="02040503050406030204" pitchFamily="18" charset="0"/>
                                      <a:ea typeface="Cambria Math" panose="02040503050406030204" pitchFamily="18" charset="0"/>
                                    </a:rPr>
                                  </m:ctrlPr>
                                </m:sSubPr>
                                <m:e>
                                  <m:r>
                                    <a:rPr lang="en-US" altLang="zh-HK" sz="2200" b="1">
                                      <a:latin typeface="Cambria Math" panose="02040503050406030204" pitchFamily="18" charset="0"/>
                                      <a:ea typeface="Cambria Math" panose="02040503050406030204" pitchFamily="18" charset="0"/>
                                    </a:rPr>
                                    <m:t>𝐩</m:t>
                                  </m:r>
                                </m:e>
                                <m:sub>
                                  <m:r>
                                    <a:rPr lang="en-US" altLang="zh-HK" sz="2200" b="1">
                                      <a:latin typeface="Cambria Math" panose="02040503050406030204" pitchFamily="18" charset="0"/>
                                      <a:ea typeface="Cambria Math" panose="02040503050406030204" pitchFamily="18" charset="0"/>
                                    </a:rPr>
                                    <m:t>𝐢</m:t>
                                  </m:r>
                                </m:sub>
                              </m:sSub>
                            </m:e>
                          </m:d>
                        </m:e>
                        <m:sup>
                          <m:r>
                            <a:rPr lang="en-US" altLang="zh-HK" sz="2200" b="0" i="1" smtClean="0">
                              <a:latin typeface="Cambria Math" panose="02040503050406030204" pitchFamily="18" charset="0"/>
                              <a:ea typeface="Cambria Math" panose="02040503050406030204" pitchFamily="18" charset="0"/>
                            </a:rPr>
                            <m:t>2</m:t>
                          </m:r>
                        </m:sup>
                      </m:sSup>
                      <m:r>
                        <a:rPr lang="en-US" altLang="zh-HK" sz="2200" b="0" i="1" smtClean="0">
                          <a:latin typeface="Cambria Math" panose="02040503050406030204" pitchFamily="18" charset="0"/>
                          <a:ea typeface="Cambria Math" panose="02040503050406030204" pitchFamily="18" charset="0"/>
                        </a:rPr>
                        <m:t>)</m:t>
                      </m:r>
                    </m:oMath>
                  </m:oMathPara>
                </a14:m>
                <a:endParaRPr lang="zh-HK" altLang="en-US" sz="2200" dirty="0"/>
              </a:p>
            </p:txBody>
          </p:sp>
        </mc:Choice>
        <mc:Fallback xmlns="">
          <p:sp>
            <p:nvSpPr>
              <p:cNvPr id="20" name="TextBox 19">
                <a:extLst>
                  <a:ext uri="{FF2B5EF4-FFF2-40B4-BE49-F238E27FC236}">
                    <a16:creationId xmlns:a16="http://schemas.microsoft.com/office/drawing/2014/main" id="{2FDCFB78-4B41-4D00-9085-FA396E8F3566}"/>
                  </a:ext>
                </a:extLst>
              </p:cNvPr>
              <p:cNvSpPr txBox="1">
                <a:spLocks noRot="1" noChangeAspect="1" noMove="1" noResize="1" noEditPoints="1" noAdjustHandles="1" noChangeArrowheads="1" noChangeShapeType="1" noTextEdit="1"/>
              </p:cNvSpPr>
              <p:nvPr/>
            </p:nvSpPr>
            <p:spPr>
              <a:xfrm>
                <a:off x="1161486" y="1963635"/>
                <a:ext cx="4517858" cy="862929"/>
              </a:xfrm>
              <a:prstGeom prst="rect">
                <a:avLst/>
              </a:prstGeom>
              <a:blipFill>
                <a:blip r:embed="rId3"/>
                <a:stretch>
                  <a:fillRect/>
                </a:stretch>
              </a:blipFill>
            </p:spPr>
            <p:txBody>
              <a:bodyPr/>
              <a:lstStyle/>
              <a:p>
                <a:r>
                  <a:rPr lang="zh-HK" altLang="en-US">
                    <a:noFill/>
                  </a:rPr>
                  <a:t> </a:t>
                </a:r>
              </a:p>
            </p:txBody>
          </p:sp>
        </mc:Fallback>
      </mc:AlternateContent>
      <p:cxnSp>
        <p:nvCxnSpPr>
          <p:cNvPr id="27" name="Straight Arrow Connector 26">
            <a:extLst>
              <a:ext uri="{FF2B5EF4-FFF2-40B4-BE49-F238E27FC236}">
                <a16:creationId xmlns:a16="http://schemas.microsoft.com/office/drawing/2014/main" id="{9A299C17-2DA2-49A2-8F8B-F9514C7E5CDC}"/>
              </a:ext>
            </a:extLst>
          </p:cNvPr>
          <p:cNvCxnSpPr>
            <a:cxnSpLocks/>
          </p:cNvCxnSpPr>
          <p:nvPr/>
        </p:nvCxnSpPr>
        <p:spPr>
          <a:xfrm>
            <a:off x="2078437" y="3646742"/>
            <a:ext cx="0" cy="8422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4E27928-8E6A-4756-B764-7B000C72B516}"/>
              </a:ext>
            </a:extLst>
          </p:cNvPr>
          <p:cNvCxnSpPr/>
          <p:nvPr/>
        </p:nvCxnSpPr>
        <p:spPr>
          <a:xfrm>
            <a:off x="4435377" y="3644158"/>
            <a:ext cx="0" cy="8422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78FB725-AB35-4E46-B65D-6E818EF161C3}"/>
              </a:ext>
            </a:extLst>
          </p:cNvPr>
          <p:cNvSpPr txBox="1"/>
          <p:nvPr/>
        </p:nvSpPr>
        <p:spPr>
          <a:xfrm>
            <a:off x="724473" y="4650550"/>
            <a:ext cx="5391847" cy="1384995"/>
          </a:xfrm>
          <a:prstGeom prst="rect">
            <a:avLst/>
          </a:prstGeom>
          <a:noFill/>
          <a:ln w="25400">
            <a:solidFill>
              <a:srgbClr val="0070C0"/>
            </a:solidFill>
            <a:prstDash val="dash"/>
          </a:ln>
        </p:spPr>
        <p:txBody>
          <a:bodyPr wrap="square" rtlCol="0">
            <a:spAutoFit/>
          </a:bodyPr>
          <a:lstStyle/>
          <a:p>
            <a:pPr algn="ctr"/>
            <a:r>
              <a:rPr lang="en-US" altLang="zh-HK" sz="2800" dirty="0">
                <a:latin typeface="Times New Roman" panose="02020603050405020304" pitchFamily="18" charset="0"/>
                <a:cs typeface="Times New Roman" panose="02020603050405020304" pitchFamily="18" charset="0"/>
              </a:rPr>
              <a:t>Requirements:</a:t>
            </a:r>
          </a:p>
          <a:p>
            <a:pPr marL="514350" indent="-514350">
              <a:buAutoNum type="arabicPeriod"/>
            </a:pPr>
            <a:r>
              <a:rPr lang="en-US" altLang="zh-HK" sz="2800" dirty="0">
                <a:latin typeface="Times New Roman" panose="02020603050405020304" pitchFamily="18" charset="0"/>
                <a:cs typeface="Times New Roman" panose="02020603050405020304" pitchFamily="18" charset="0"/>
              </a:rPr>
              <a:t>Fast to compute</a:t>
            </a:r>
          </a:p>
          <a:p>
            <a:pPr marL="514350" indent="-514350">
              <a:buAutoNum type="arabicPeriod"/>
            </a:pPr>
            <a:r>
              <a:rPr lang="en-US" altLang="zh-HK" sz="2800" dirty="0">
                <a:latin typeface="Times New Roman" panose="02020603050405020304" pitchFamily="18" charset="0"/>
                <a:cs typeface="Times New Roman" panose="02020603050405020304" pitchFamily="18" charset="0"/>
              </a:rPr>
              <a:t>As tight as possible</a:t>
            </a:r>
            <a:endParaRPr lang="zh-HK" alt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591C99A-79FC-4710-B5FB-0DBB8C1A591F}"/>
                  </a:ext>
                </a:extLst>
              </p:cNvPr>
              <p:cNvSpPr txBox="1"/>
              <p:nvPr/>
            </p:nvSpPr>
            <p:spPr>
              <a:xfrm>
                <a:off x="6930778" y="1842586"/>
                <a:ext cx="5025504" cy="430887"/>
              </a:xfrm>
              <a:prstGeom prst="rect">
                <a:avLst/>
              </a:prstGeom>
              <a:noFill/>
            </p:spPr>
            <p:txBody>
              <a:bodyPr wrap="square" rtlCol="0">
                <a:spAutoFit/>
              </a:bodyPr>
              <a:lstStyle/>
              <a:p>
                <a:r>
                  <a:rPr lang="en-US" altLang="zh-HK" sz="2200" u="sng" dirty="0">
                    <a:latin typeface="Times New Roman" panose="02020603050405020304" pitchFamily="18" charset="0"/>
                    <a:cs typeface="Times New Roman" panose="02020603050405020304" pitchFamily="18" charset="0"/>
                  </a:rPr>
                  <a:t>Cases to avoid computing exact </a:t>
                </a:r>
                <a14:m>
                  <m:oMath xmlns:m="http://schemas.openxmlformats.org/officeDocument/2006/math">
                    <m:sSub>
                      <m:sSubPr>
                        <m:ctrlPr>
                          <a:rPr lang="en-US" altLang="zh-HK" sz="2000" i="1" u="sng">
                            <a:latin typeface="Cambria Math" panose="02040503050406030204" pitchFamily="18" charset="0"/>
                            <a:ea typeface="Cambria Math" panose="02040503050406030204" pitchFamily="18" charset="0"/>
                          </a:rPr>
                        </m:ctrlPr>
                      </m:sSubPr>
                      <m:e>
                        <m:r>
                          <a:rPr lang="en-US" altLang="zh-HK" sz="2000" i="1" u="sng">
                            <a:latin typeface="Cambria Math" panose="02040503050406030204" pitchFamily="18" charset="0"/>
                            <a:ea typeface="Cambria Math" panose="02040503050406030204" pitchFamily="18" charset="0"/>
                          </a:rPr>
                          <m:t>ℱ</m:t>
                        </m:r>
                      </m:e>
                      <m:sub>
                        <m:r>
                          <a:rPr lang="en-US" altLang="zh-HK" sz="2000" i="1" u="sng">
                            <a:latin typeface="Cambria Math" panose="02040503050406030204" pitchFamily="18" charset="0"/>
                            <a:ea typeface="Cambria Math" panose="02040503050406030204" pitchFamily="18" charset="0"/>
                          </a:rPr>
                          <m:t>𝑃</m:t>
                        </m:r>
                      </m:sub>
                    </m:sSub>
                    <m:d>
                      <m:dPr>
                        <m:ctrlPr>
                          <a:rPr lang="en-US" altLang="zh-HK" sz="2000" i="1" u="sng">
                            <a:latin typeface="Cambria Math" panose="02040503050406030204" pitchFamily="18" charset="0"/>
                            <a:ea typeface="Cambria Math" panose="02040503050406030204" pitchFamily="18" charset="0"/>
                          </a:rPr>
                        </m:ctrlPr>
                      </m:dPr>
                      <m:e>
                        <m:r>
                          <a:rPr lang="en-US" altLang="zh-HK" sz="2000" b="1" u="sng">
                            <a:latin typeface="Cambria Math" panose="02040503050406030204" pitchFamily="18" charset="0"/>
                            <a:ea typeface="Cambria Math" panose="02040503050406030204" pitchFamily="18" charset="0"/>
                          </a:rPr>
                          <m:t>𝐪</m:t>
                        </m:r>
                      </m:e>
                    </m:d>
                  </m:oMath>
                </a14:m>
                <a:r>
                  <a:rPr lang="en-US" altLang="zh-HK" sz="2200" u="sng" dirty="0">
                    <a:latin typeface="Times New Roman" panose="02020603050405020304" pitchFamily="18" charset="0"/>
                    <a:cs typeface="Times New Roman" panose="02020603050405020304" pitchFamily="18" charset="0"/>
                  </a:rPr>
                  <a:t>:</a:t>
                </a:r>
                <a:endParaRPr lang="zh-HK" altLang="en-US" sz="2200" u="sng" dirty="0">
                  <a:latin typeface="Times New Roman" panose="02020603050405020304" pitchFamily="18" charset="0"/>
                  <a:cs typeface="Times New Roman" panose="02020603050405020304" pitchFamily="18" charset="0"/>
                </a:endParaRPr>
              </a:p>
            </p:txBody>
          </p:sp>
        </mc:Choice>
        <mc:Fallback xmlns="">
          <p:sp>
            <p:nvSpPr>
              <p:cNvPr id="40" name="TextBox 39">
                <a:extLst>
                  <a:ext uri="{FF2B5EF4-FFF2-40B4-BE49-F238E27FC236}">
                    <a16:creationId xmlns:a16="http://schemas.microsoft.com/office/drawing/2014/main" id="{A591C99A-79FC-4710-B5FB-0DBB8C1A591F}"/>
                  </a:ext>
                </a:extLst>
              </p:cNvPr>
              <p:cNvSpPr txBox="1">
                <a:spLocks noRot="1" noChangeAspect="1" noMove="1" noResize="1" noEditPoints="1" noAdjustHandles="1" noChangeArrowheads="1" noChangeShapeType="1" noTextEdit="1"/>
              </p:cNvSpPr>
              <p:nvPr/>
            </p:nvSpPr>
            <p:spPr>
              <a:xfrm>
                <a:off x="6930778" y="1842586"/>
                <a:ext cx="5025504" cy="430887"/>
              </a:xfrm>
              <a:prstGeom prst="rect">
                <a:avLst/>
              </a:prstGeom>
              <a:blipFill>
                <a:blip r:embed="rId4"/>
                <a:stretch>
                  <a:fillRect l="-1578" t="-8451" b="-28169"/>
                </a:stretch>
              </a:blipFill>
            </p:spPr>
            <p:txBody>
              <a:bodyPr/>
              <a:lstStyle/>
              <a:p>
                <a:r>
                  <a:rPr lang="en-US">
                    <a:noFill/>
                  </a:rPr>
                  <a:t> </a:t>
                </a:r>
              </a:p>
            </p:txBody>
          </p:sp>
        </mc:Fallback>
      </mc:AlternateContent>
      <p:cxnSp>
        <p:nvCxnSpPr>
          <p:cNvPr id="41" name="Straight Connector 40">
            <a:extLst>
              <a:ext uri="{FF2B5EF4-FFF2-40B4-BE49-F238E27FC236}">
                <a16:creationId xmlns:a16="http://schemas.microsoft.com/office/drawing/2014/main" id="{279C00D3-A4D5-425C-9B82-38985E387E8A}"/>
              </a:ext>
            </a:extLst>
          </p:cNvPr>
          <p:cNvCxnSpPr>
            <a:cxnSpLocks/>
          </p:cNvCxnSpPr>
          <p:nvPr/>
        </p:nvCxnSpPr>
        <p:spPr>
          <a:xfrm>
            <a:off x="9802158" y="3223947"/>
            <a:ext cx="1214188"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641F3F15-1542-4273-AC84-949B1C5D126D}"/>
              </a:ext>
            </a:extLst>
          </p:cNvPr>
          <p:cNvSpPr txBox="1"/>
          <p:nvPr/>
        </p:nvSpPr>
        <p:spPr>
          <a:xfrm>
            <a:off x="10978746" y="2946067"/>
            <a:ext cx="388248" cy="492443"/>
          </a:xfrm>
          <a:prstGeom prst="rect">
            <a:avLst/>
          </a:prstGeom>
          <a:noFill/>
        </p:spPr>
        <p:txBody>
          <a:bodyPr wrap="none" rtlCol="0">
            <a:spAutoFit/>
          </a:bodyPr>
          <a:lstStyle/>
          <a:p>
            <a:r>
              <a:rPr lang="en-US" altLang="zh-HK" dirty="0">
                <a:sym typeface="Symbol" panose="05050102010706020507" pitchFamily="18" charset="2"/>
              </a:rPr>
              <a:t></a:t>
            </a:r>
            <a:r>
              <a:rPr lang="en-US" altLang="zh-HK" sz="2600" dirty="0">
                <a:sym typeface="Symbol" panose="05050102010706020507" pitchFamily="18" charset="2"/>
              </a:rPr>
              <a:t></a:t>
            </a:r>
            <a:endParaRPr lang="zh-HK" altLang="en-US" sz="2600" dirty="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C924A34-275C-426D-A24A-E93B10043FAC}"/>
                  </a:ext>
                </a:extLst>
              </p:cNvPr>
              <p:cNvSpPr/>
              <p:nvPr/>
            </p:nvSpPr>
            <p:spPr>
              <a:xfrm>
                <a:off x="7067450" y="2562197"/>
                <a:ext cx="2132828" cy="369332"/>
              </a:xfrm>
              <a:prstGeom prst="rect">
                <a:avLst/>
              </a:prstGeom>
            </p:spPr>
            <p:txBody>
              <a:bodyPr wrap="none">
                <a:spAutoFit/>
              </a:bodyPr>
              <a:lstStyle/>
              <a:p>
                <a:r>
                  <a:rPr lang="en-US" altLang="zh-HK" dirty="0">
                    <a:latin typeface="Times New Roman" panose="02020603050405020304" pitchFamily="18" charset="0"/>
                    <a:cs typeface="Times New Roman" panose="02020603050405020304" pitchFamily="18" charset="0"/>
                  </a:rPr>
                  <a:t>Case 1 (</a:t>
                </a:r>
                <a14:m>
                  <m:oMath xmlns:m="http://schemas.openxmlformats.org/officeDocument/2006/math">
                    <m:sSub>
                      <m:sSubPr>
                        <m:ctrlPr>
                          <a:rPr lang="en-US" altLang="zh-HK" i="1">
                            <a:latin typeface="Cambria Math" panose="02040503050406030204" pitchFamily="18" charset="0"/>
                            <a:ea typeface="Cambria Math" panose="02040503050406030204" pitchFamily="18" charset="0"/>
                          </a:rPr>
                        </m:ctrlPr>
                      </m:sSubPr>
                      <m:e>
                        <m:r>
                          <a:rPr lang="en-US" altLang="zh-HK" i="1">
                            <a:latin typeface="Cambria Math" panose="02040503050406030204" pitchFamily="18" charset="0"/>
                            <a:ea typeface="Cambria Math" panose="02040503050406030204" pitchFamily="18" charset="0"/>
                          </a:rPr>
                          <m:t>ℱ</m:t>
                        </m:r>
                      </m:e>
                      <m:sub>
                        <m:r>
                          <a:rPr lang="en-US" altLang="zh-HK" i="1">
                            <a:latin typeface="Cambria Math" panose="02040503050406030204" pitchFamily="18" charset="0"/>
                            <a:ea typeface="Cambria Math" panose="02040503050406030204" pitchFamily="18" charset="0"/>
                          </a:rPr>
                          <m:t>𝑃</m:t>
                        </m:r>
                      </m:sub>
                    </m:sSub>
                    <m:d>
                      <m:dPr>
                        <m:ctrlPr>
                          <a:rPr lang="en-US" altLang="zh-HK" i="1">
                            <a:latin typeface="Cambria Math" panose="02040503050406030204" pitchFamily="18" charset="0"/>
                            <a:ea typeface="Cambria Math" panose="02040503050406030204" pitchFamily="18" charset="0"/>
                          </a:rPr>
                        </m:ctrlPr>
                      </m:dPr>
                      <m:e>
                        <m:r>
                          <a:rPr lang="en-US" altLang="zh-HK" b="1">
                            <a:latin typeface="Cambria Math" panose="02040503050406030204" pitchFamily="18" charset="0"/>
                            <a:ea typeface="Cambria Math" panose="02040503050406030204" pitchFamily="18" charset="0"/>
                          </a:rPr>
                          <m:t>𝐪</m:t>
                        </m:r>
                      </m:e>
                    </m:d>
                    <m:r>
                      <a:rPr lang="en-US" altLang="zh-HK" b="0" i="0" smtClean="0">
                        <a:latin typeface="Cambria Math" panose="02040503050406030204" pitchFamily="18" charset="0"/>
                        <a:ea typeface="Cambria Math" panose="02040503050406030204" pitchFamily="18" charset="0"/>
                      </a:rPr>
                      <m:t>≥</m:t>
                    </m:r>
                    <m:r>
                      <m:rPr>
                        <m:nor/>
                      </m:rPr>
                      <a:rPr lang="en-US" altLang="zh-HK" dirty="0">
                        <a:sym typeface="Symbol" panose="05050102010706020507" pitchFamily="18" charset="2"/>
                      </a:rPr>
                      <m:t></m:t>
                    </m:r>
                  </m:oMath>
                </a14:m>
                <a:r>
                  <a:rPr lang="en-US" altLang="zh-HK" dirty="0">
                    <a:latin typeface="Times New Roman" panose="02020603050405020304" pitchFamily="18" charset="0"/>
                    <a:cs typeface="Times New Roman" panose="02020603050405020304" pitchFamily="18" charset="0"/>
                  </a:rPr>
                  <a:t>):</a:t>
                </a:r>
                <a:endParaRPr lang="zh-HK" altLang="en-US" dirty="0"/>
              </a:p>
            </p:txBody>
          </p:sp>
        </mc:Choice>
        <mc:Fallback xmlns="">
          <p:sp>
            <p:nvSpPr>
              <p:cNvPr id="11" name="Rectangle 10">
                <a:extLst>
                  <a:ext uri="{FF2B5EF4-FFF2-40B4-BE49-F238E27FC236}">
                    <a16:creationId xmlns:a16="http://schemas.microsoft.com/office/drawing/2014/main" id="{EC924A34-275C-426D-A24A-E93B10043FAC}"/>
                  </a:ext>
                </a:extLst>
              </p:cNvPr>
              <p:cNvSpPr>
                <a:spLocks noRot="1" noChangeAspect="1" noMove="1" noResize="1" noEditPoints="1" noAdjustHandles="1" noChangeArrowheads="1" noChangeShapeType="1" noTextEdit="1"/>
              </p:cNvSpPr>
              <p:nvPr/>
            </p:nvSpPr>
            <p:spPr>
              <a:xfrm>
                <a:off x="7067450" y="2562197"/>
                <a:ext cx="2132828" cy="369332"/>
              </a:xfrm>
              <a:prstGeom prst="rect">
                <a:avLst/>
              </a:prstGeom>
              <a:blipFill>
                <a:blip r:embed="rId5"/>
                <a:stretch>
                  <a:fillRect l="-2286" t="-9836" b="-22951"/>
                </a:stretch>
              </a:blipFill>
            </p:spPr>
            <p:txBody>
              <a:bodyPr/>
              <a:lstStyle/>
              <a:p>
                <a:r>
                  <a:rPr lang="zh-HK" altLang="en-U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4E05ABCB-E1B5-423E-BD60-8DE4500F5FFE}"/>
                  </a:ext>
                </a:extLst>
              </p:cNvPr>
              <p:cNvSpPr/>
              <p:nvPr/>
            </p:nvSpPr>
            <p:spPr>
              <a:xfrm>
                <a:off x="9294144" y="2556193"/>
                <a:ext cx="2132828" cy="369332"/>
              </a:xfrm>
              <a:prstGeom prst="rect">
                <a:avLst/>
              </a:prstGeom>
            </p:spPr>
            <p:txBody>
              <a:bodyPr wrap="none">
                <a:spAutoFit/>
              </a:bodyPr>
              <a:lstStyle/>
              <a:p>
                <a:r>
                  <a:rPr lang="en-US" altLang="zh-HK" dirty="0">
                    <a:latin typeface="Times New Roman" panose="02020603050405020304" pitchFamily="18" charset="0"/>
                    <a:cs typeface="Times New Roman" panose="02020603050405020304" pitchFamily="18" charset="0"/>
                  </a:rPr>
                  <a:t>Case 2 (</a:t>
                </a:r>
                <a14:m>
                  <m:oMath xmlns:m="http://schemas.openxmlformats.org/officeDocument/2006/math">
                    <m:sSub>
                      <m:sSubPr>
                        <m:ctrlPr>
                          <a:rPr lang="en-US" altLang="zh-HK" i="1">
                            <a:latin typeface="Cambria Math" panose="02040503050406030204" pitchFamily="18" charset="0"/>
                            <a:ea typeface="Cambria Math" panose="02040503050406030204" pitchFamily="18" charset="0"/>
                          </a:rPr>
                        </m:ctrlPr>
                      </m:sSubPr>
                      <m:e>
                        <m:r>
                          <a:rPr lang="en-US" altLang="zh-HK" i="1">
                            <a:latin typeface="Cambria Math" panose="02040503050406030204" pitchFamily="18" charset="0"/>
                            <a:ea typeface="Cambria Math" panose="02040503050406030204" pitchFamily="18" charset="0"/>
                          </a:rPr>
                          <m:t>ℱ</m:t>
                        </m:r>
                      </m:e>
                      <m:sub>
                        <m:r>
                          <a:rPr lang="en-US" altLang="zh-HK" i="1">
                            <a:latin typeface="Cambria Math" panose="02040503050406030204" pitchFamily="18" charset="0"/>
                            <a:ea typeface="Cambria Math" panose="02040503050406030204" pitchFamily="18" charset="0"/>
                          </a:rPr>
                          <m:t>𝑃</m:t>
                        </m:r>
                      </m:sub>
                    </m:sSub>
                    <m:d>
                      <m:dPr>
                        <m:ctrlPr>
                          <a:rPr lang="en-US" altLang="zh-HK" i="1">
                            <a:latin typeface="Cambria Math" panose="02040503050406030204" pitchFamily="18" charset="0"/>
                            <a:ea typeface="Cambria Math" panose="02040503050406030204" pitchFamily="18" charset="0"/>
                          </a:rPr>
                        </m:ctrlPr>
                      </m:dPr>
                      <m:e>
                        <m:r>
                          <a:rPr lang="en-US" altLang="zh-HK" b="1">
                            <a:latin typeface="Cambria Math" panose="02040503050406030204" pitchFamily="18" charset="0"/>
                            <a:ea typeface="Cambria Math" panose="02040503050406030204" pitchFamily="18" charset="0"/>
                          </a:rPr>
                          <m:t>𝐪</m:t>
                        </m:r>
                      </m:e>
                    </m:d>
                    <m:r>
                      <a:rPr lang="en-US" altLang="zh-HK" b="0" i="0" smtClean="0">
                        <a:latin typeface="Cambria Math" panose="02040503050406030204" pitchFamily="18" charset="0"/>
                        <a:ea typeface="Cambria Math" panose="02040503050406030204" pitchFamily="18" charset="0"/>
                      </a:rPr>
                      <m:t>&lt;</m:t>
                    </m:r>
                    <m:r>
                      <m:rPr>
                        <m:nor/>
                      </m:rPr>
                      <a:rPr lang="en-US" altLang="zh-HK" dirty="0">
                        <a:sym typeface="Symbol" panose="05050102010706020507" pitchFamily="18" charset="2"/>
                      </a:rPr>
                      <m:t></m:t>
                    </m:r>
                  </m:oMath>
                </a14:m>
                <a:r>
                  <a:rPr lang="en-US" altLang="zh-HK" dirty="0">
                    <a:latin typeface="Times New Roman" panose="02020603050405020304" pitchFamily="18" charset="0"/>
                    <a:cs typeface="Times New Roman" panose="02020603050405020304" pitchFamily="18" charset="0"/>
                  </a:rPr>
                  <a:t>):</a:t>
                </a:r>
                <a:endParaRPr lang="zh-HK" altLang="en-US" dirty="0"/>
              </a:p>
            </p:txBody>
          </p:sp>
        </mc:Choice>
        <mc:Fallback xmlns="">
          <p:sp>
            <p:nvSpPr>
              <p:cNvPr id="43" name="Rectangle 42">
                <a:extLst>
                  <a:ext uri="{FF2B5EF4-FFF2-40B4-BE49-F238E27FC236}">
                    <a16:creationId xmlns:a16="http://schemas.microsoft.com/office/drawing/2014/main" id="{4E05ABCB-E1B5-423E-BD60-8DE4500F5FFE}"/>
                  </a:ext>
                </a:extLst>
              </p:cNvPr>
              <p:cNvSpPr>
                <a:spLocks noRot="1" noChangeAspect="1" noMove="1" noResize="1" noEditPoints="1" noAdjustHandles="1" noChangeArrowheads="1" noChangeShapeType="1" noTextEdit="1"/>
              </p:cNvSpPr>
              <p:nvPr/>
            </p:nvSpPr>
            <p:spPr>
              <a:xfrm>
                <a:off x="9294144" y="2556193"/>
                <a:ext cx="2132828" cy="369332"/>
              </a:xfrm>
              <a:prstGeom prst="rect">
                <a:avLst/>
              </a:prstGeom>
              <a:blipFill>
                <a:blip r:embed="rId6"/>
                <a:stretch>
                  <a:fillRect l="-2571" t="-9836" b="-22951"/>
                </a:stretch>
              </a:blipFill>
            </p:spPr>
            <p:txBody>
              <a:bodyPr/>
              <a:lstStyle/>
              <a:p>
                <a:r>
                  <a:rPr lang="zh-HK" altLang="en-US">
                    <a:noFill/>
                  </a:rPr>
                  <a:t> </a:t>
                </a:r>
              </a:p>
            </p:txBody>
          </p:sp>
        </mc:Fallback>
      </mc:AlternateContent>
      <p:cxnSp>
        <p:nvCxnSpPr>
          <p:cNvPr id="44" name="Straight Arrow Connector 43">
            <a:extLst>
              <a:ext uri="{FF2B5EF4-FFF2-40B4-BE49-F238E27FC236}">
                <a16:creationId xmlns:a16="http://schemas.microsoft.com/office/drawing/2014/main" id="{92137370-F75F-4D0C-8028-78BFF269875E}"/>
              </a:ext>
            </a:extLst>
          </p:cNvPr>
          <p:cNvCxnSpPr>
            <a:cxnSpLocks/>
          </p:cNvCxnSpPr>
          <p:nvPr/>
        </p:nvCxnSpPr>
        <p:spPr>
          <a:xfrm>
            <a:off x="10438888" y="3668781"/>
            <a:ext cx="0" cy="56878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F4F8875-CEC6-43CC-8CE4-E705225FC87E}"/>
              </a:ext>
            </a:extLst>
          </p:cNvPr>
          <p:cNvSpPr txBox="1"/>
          <p:nvPr/>
        </p:nvSpPr>
        <p:spPr>
          <a:xfrm>
            <a:off x="9993190" y="3235459"/>
            <a:ext cx="989373" cy="461665"/>
          </a:xfrm>
          <a:prstGeom prst="rect">
            <a:avLst/>
          </a:prstGeom>
          <a:noFill/>
        </p:spPr>
        <p:txBody>
          <a:bodyPr wrap="none" rtlCol="0">
            <a:spAutoFit/>
          </a:bodyPr>
          <a:lstStyle/>
          <a:p>
            <a:r>
              <a:rPr lang="en-US" altLang="zh-HK" sz="2400" i="1" dirty="0">
                <a:solidFill>
                  <a:srgbClr val="FF0000"/>
                </a:solidFill>
                <a:latin typeface="Times New Roman" panose="02020603050405020304" pitchFamily="18" charset="0"/>
                <a:cs typeface="Times New Roman" panose="02020603050405020304" pitchFamily="18" charset="0"/>
              </a:rPr>
              <a:t>UB</a:t>
            </a:r>
            <a:r>
              <a:rPr lang="en-US" altLang="zh-HK" sz="2400" dirty="0">
                <a:solidFill>
                  <a:srgbClr val="FF0000"/>
                </a:solidFill>
                <a:latin typeface="Times New Roman" panose="02020603050405020304" pitchFamily="18" charset="0"/>
                <a:cs typeface="Times New Roman" panose="02020603050405020304" pitchFamily="18" charset="0"/>
              </a:rPr>
              <a:t>(</a:t>
            </a:r>
            <a:r>
              <a:rPr lang="en-US" altLang="zh-HK" sz="2400" b="1" dirty="0">
                <a:solidFill>
                  <a:srgbClr val="FF0000"/>
                </a:solidFill>
                <a:latin typeface="Times New Roman" panose="02020603050405020304" pitchFamily="18" charset="0"/>
                <a:cs typeface="Times New Roman" panose="02020603050405020304" pitchFamily="18" charset="0"/>
              </a:rPr>
              <a:t>q</a:t>
            </a:r>
            <a:r>
              <a:rPr lang="en-US" altLang="zh-HK" sz="2400" dirty="0">
                <a:solidFill>
                  <a:srgbClr val="FF0000"/>
                </a:solidFill>
                <a:latin typeface="Times New Roman" panose="02020603050405020304" pitchFamily="18" charset="0"/>
                <a:cs typeface="Times New Roman" panose="02020603050405020304" pitchFamily="18" charset="0"/>
              </a:rPr>
              <a:t>)</a:t>
            </a:r>
            <a:endParaRPr lang="zh-HK" altLang="en-US" sz="2400" dirty="0">
              <a:solidFill>
                <a:srgbClr val="FF0000"/>
              </a:solidFill>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14D33EC0-1336-4AA9-88D9-582DC07E40F6}"/>
              </a:ext>
            </a:extLst>
          </p:cNvPr>
          <p:cNvSpPr txBox="1"/>
          <p:nvPr/>
        </p:nvSpPr>
        <p:spPr>
          <a:xfrm>
            <a:off x="9993190" y="4142788"/>
            <a:ext cx="954107" cy="461665"/>
          </a:xfrm>
          <a:prstGeom prst="rect">
            <a:avLst/>
          </a:prstGeom>
          <a:noFill/>
        </p:spPr>
        <p:txBody>
          <a:bodyPr wrap="none" rtlCol="0">
            <a:spAutoFit/>
          </a:bodyPr>
          <a:lstStyle/>
          <a:p>
            <a:r>
              <a:rPr lang="en-US" altLang="zh-HK" sz="2400" i="1" dirty="0">
                <a:solidFill>
                  <a:srgbClr val="FF0000"/>
                </a:solidFill>
                <a:latin typeface="Times New Roman" panose="02020603050405020304" pitchFamily="18" charset="0"/>
                <a:cs typeface="Times New Roman" panose="02020603050405020304" pitchFamily="18" charset="0"/>
              </a:rPr>
              <a:t>LB</a:t>
            </a:r>
            <a:r>
              <a:rPr lang="en-US" altLang="zh-HK" sz="2400" dirty="0">
                <a:solidFill>
                  <a:srgbClr val="FF0000"/>
                </a:solidFill>
                <a:latin typeface="Times New Roman" panose="02020603050405020304" pitchFamily="18" charset="0"/>
                <a:cs typeface="Times New Roman" panose="02020603050405020304" pitchFamily="18" charset="0"/>
              </a:rPr>
              <a:t>(</a:t>
            </a:r>
            <a:r>
              <a:rPr lang="en-US" altLang="zh-HK" sz="2400" b="1" dirty="0">
                <a:solidFill>
                  <a:srgbClr val="FF0000"/>
                </a:solidFill>
                <a:latin typeface="Times New Roman" panose="02020603050405020304" pitchFamily="18" charset="0"/>
                <a:cs typeface="Times New Roman" panose="02020603050405020304" pitchFamily="18" charset="0"/>
              </a:rPr>
              <a:t>q</a:t>
            </a:r>
            <a:r>
              <a:rPr lang="en-US" altLang="zh-HK" sz="2400" dirty="0">
                <a:solidFill>
                  <a:srgbClr val="FF0000"/>
                </a:solidFill>
                <a:latin typeface="Times New Roman" panose="02020603050405020304" pitchFamily="18" charset="0"/>
                <a:cs typeface="Times New Roman" panose="02020603050405020304" pitchFamily="18" charset="0"/>
              </a:rPr>
              <a:t>)</a:t>
            </a:r>
            <a:endParaRPr lang="zh-HK" altLang="en-US" sz="2400" dirty="0">
              <a:solidFill>
                <a:srgbClr val="FF000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A64EFF7-8596-4616-B9CB-E14DAA5A669A}"/>
              </a:ext>
            </a:extLst>
          </p:cNvPr>
          <p:cNvSpPr/>
          <p:nvPr/>
        </p:nvSpPr>
        <p:spPr>
          <a:xfrm>
            <a:off x="-67112" y="6404314"/>
            <a:ext cx="10338221" cy="461665"/>
          </a:xfrm>
          <a:prstGeom prst="rect">
            <a:avLst/>
          </a:prstGeom>
        </p:spPr>
        <p:txBody>
          <a:bodyPr wrap="square">
            <a:spAutoFit/>
          </a:bodyPr>
          <a:lstStyle/>
          <a:p>
            <a:r>
              <a:rPr lang="en-US" altLang="zh-HK" sz="1200" dirty="0">
                <a:latin typeface="Times New Roman" panose="02020603050405020304" pitchFamily="18" charset="0"/>
                <a:cs typeface="Times New Roman" panose="02020603050405020304" pitchFamily="18" charset="0"/>
              </a:rPr>
              <a:t>[1] </a:t>
            </a:r>
            <a:r>
              <a:rPr lang="zh-HK" altLang="en-US" sz="1200" dirty="0">
                <a:latin typeface="Times New Roman" panose="02020603050405020304" pitchFamily="18" charset="0"/>
                <a:cs typeface="Times New Roman" panose="02020603050405020304" pitchFamily="18" charset="0"/>
              </a:rPr>
              <a:t>E. Gan and P. Bailis. </a:t>
            </a:r>
            <a:r>
              <a:rPr lang="en-US" altLang="zh-HK" sz="1200" dirty="0">
                <a:latin typeface="Times New Roman" panose="02020603050405020304" pitchFamily="18" charset="0"/>
                <a:cs typeface="Times New Roman" panose="02020603050405020304" pitchFamily="18" charset="0"/>
              </a:rPr>
              <a:t>“</a:t>
            </a:r>
            <a:r>
              <a:rPr lang="zh-HK" altLang="en-US" sz="1200" dirty="0">
                <a:latin typeface="Times New Roman" panose="02020603050405020304" pitchFamily="18" charset="0"/>
                <a:cs typeface="Times New Roman" panose="02020603050405020304" pitchFamily="18" charset="0"/>
              </a:rPr>
              <a:t>Scalable kernel density classification via threshold based pruning</a:t>
            </a:r>
            <a:r>
              <a:rPr lang="en-US" altLang="zh-HK" sz="1200" dirty="0">
                <a:latin typeface="Times New Roman" panose="02020603050405020304" pitchFamily="18" charset="0"/>
                <a:cs typeface="Times New Roman" panose="02020603050405020304" pitchFamily="18" charset="0"/>
              </a:rPr>
              <a:t>”</a:t>
            </a:r>
            <a:r>
              <a:rPr lang="zh-HK" altLang="en-US" sz="1200" dirty="0">
                <a:latin typeface="Times New Roman" panose="02020603050405020304" pitchFamily="18" charset="0"/>
                <a:cs typeface="Times New Roman" panose="02020603050405020304" pitchFamily="18" charset="0"/>
              </a:rPr>
              <a:t> SIGMOD2017</a:t>
            </a:r>
            <a:endParaRPr lang="en-US" altLang="zh-HK" sz="1200" dirty="0">
              <a:latin typeface="Times New Roman" panose="02020603050405020304" pitchFamily="18" charset="0"/>
              <a:cs typeface="Times New Roman" panose="02020603050405020304" pitchFamily="18" charset="0"/>
            </a:endParaRPr>
          </a:p>
          <a:p>
            <a:r>
              <a:rPr lang="en-US" altLang="zh-HK" sz="1200" dirty="0">
                <a:latin typeface="Times New Roman" panose="02020603050405020304" pitchFamily="18" charset="0"/>
                <a:cs typeface="Times New Roman" panose="02020603050405020304" pitchFamily="18" charset="0"/>
              </a:rPr>
              <a:t>[2] T. N. Chan, M. L. </a:t>
            </a:r>
            <a:r>
              <a:rPr lang="en-US" altLang="zh-HK" sz="1200" dirty="0" err="1">
                <a:latin typeface="Times New Roman" panose="02020603050405020304" pitchFamily="18" charset="0"/>
                <a:cs typeface="Times New Roman" panose="02020603050405020304" pitchFamily="18" charset="0"/>
              </a:rPr>
              <a:t>Yiu</a:t>
            </a:r>
            <a:r>
              <a:rPr lang="en-US" altLang="zh-HK" sz="1200" dirty="0">
                <a:latin typeface="Times New Roman" panose="02020603050405020304" pitchFamily="18" charset="0"/>
                <a:cs typeface="Times New Roman" panose="02020603050405020304" pitchFamily="18" charset="0"/>
              </a:rPr>
              <a:t> and L. H. U “KARL: Fast Kernel Aggregation Queries” ICDE2019</a:t>
            </a:r>
          </a:p>
        </p:txBody>
      </p:sp>
      <p:sp>
        <p:nvSpPr>
          <p:cNvPr id="4" name="Slide Number Placeholder 3">
            <a:extLst>
              <a:ext uri="{FF2B5EF4-FFF2-40B4-BE49-F238E27FC236}">
                <a16:creationId xmlns:a16="http://schemas.microsoft.com/office/drawing/2014/main" id="{E176505E-72BD-4D56-B5D6-2878033C234E}"/>
              </a:ext>
            </a:extLst>
          </p:cNvPr>
          <p:cNvSpPr>
            <a:spLocks noGrp="1"/>
          </p:cNvSpPr>
          <p:nvPr>
            <p:ph type="sldNum" sz="quarter" idx="12"/>
          </p:nvPr>
        </p:nvSpPr>
        <p:spPr/>
        <p:txBody>
          <a:bodyPr/>
          <a:lstStyle/>
          <a:p>
            <a:fld id="{780A6AC6-A620-4848-B5A7-A3C080C8DEF9}" type="slidenum">
              <a:rPr lang="zh-HK" altLang="en-US" smtClean="0"/>
              <a:t>7</a:t>
            </a:fld>
            <a:endParaRPr lang="zh-HK" altLang="en-US"/>
          </a:p>
        </p:txBody>
      </p:sp>
    </p:spTree>
    <p:extLst>
      <p:ext uri="{BB962C8B-B14F-4D97-AF65-F5344CB8AC3E}">
        <p14:creationId xmlns:p14="http://schemas.microsoft.com/office/powerpoint/2010/main" val="1881390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BD5F-39DA-4D8A-AD4F-12F638911383}"/>
              </a:ext>
            </a:extLst>
          </p:cNvPr>
          <p:cNvSpPr>
            <a:spLocks noGrp="1"/>
          </p:cNvSpPr>
          <p:nvPr>
            <p:ph type="title"/>
          </p:nvPr>
        </p:nvSpPr>
        <p:spPr>
          <a:xfrm>
            <a:off x="838200" y="40854"/>
            <a:ext cx="10515600" cy="1325563"/>
          </a:xfrm>
        </p:spPr>
        <p:txBody>
          <a:bodyPr/>
          <a:lstStyle/>
          <a:p>
            <a:r>
              <a:rPr lang="en-US" altLang="zh-HK" dirty="0">
                <a:latin typeface="Times New Roman" panose="02020603050405020304" pitchFamily="18" charset="0"/>
                <a:cs typeface="Times New Roman" panose="02020603050405020304" pitchFamily="18" charset="0"/>
              </a:rPr>
              <a:t>The State-of-the-art Bound functions (KARL)</a:t>
            </a:r>
            <a:endParaRPr lang="zh-HK" altLang="en-US" dirty="0">
              <a:latin typeface="Times New Roman" panose="02020603050405020304" pitchFamily="18" charset="0"/>
              <a:cs typeface="Times New Roman" panose="02020603050405020304" pitchFamily="18" charset="0"/>
            </a:endParaRPr>
          </a:p>
        </p:txBody>
      </p:sp>
      <p:graphicFrame>
        <p:nvGraphicFramePr>
          <p:cNvPr id="24" name="Chart 23">
            <a:extLst>
              <a:ext uri="{FF2B5EF4-FFF2-40B4-BE49-F238E27FC236}">
                <a16:creationId xmlns:a16="http://schemas.microsoft.com/office/drawing/2014/main" id="{A175703D-8D9D-459E-B5FA-A2323459133B}"/>
              </a:ext>
            </a:extLst>
          </p:cNvPr>
          <p:cNvGraphicFramePr/>
          <p:nvPr>
            <p:extLst>
              <p:ext uri="{D42A27DB-BD31-4B8C-83A1-F6EECF244321}">
                <p14:modId xmlns:p14="http://schemas.microsoft.com/office/powerpoint/2010/main" val="322599615"/>
              </p:ext>
            </p:extLst>
          </p:nvPr>
        </p:nvGraphicFramePr>
        <p:xfrm>
          <a:off x="564858" y="1480890"/>
          <a:ext cx="6096000" cy="4064000"/>
        </p:xfrm>
        <a:graphic>
          <a:graphicData uri="http://schemas.openxmlformats.org/drawingml/2006/chart">
            <c:chart xmlns:c="http://schemas.openxmlformats.org/drawingml/2006/chart" xmlns:r="http://schemas.openxmlformats.org/officeDocument/2006/relationships" r:id="rId2"/>
          </a:graphicData>
        </a:graphic>
      </p:graphicFrame>
      <p:cxnSp>
        <p:nvCxnSpPr>
          <p:cNvPr id="25" name="AutoShape 3">
            <a:extLst>
              <a:ext uri="{FF2B5EF4-FFF2-40B4-BE49-F238E27FC236}">
                <a16:creationId xmlns:a16="http://schemas.microsoft.com/office/drawing/2014/main" id="{4E3A8655-B6C5-4DB8-9DE1-6B6BF9A15279}"/>
              </a:ext>
            </a:extLst>
          </p:cNvPr>
          <p:cNvCxnSpPr>
            <a:cxnSpLocks noChangeShapeType="1"/>
            <a:stCxn id="26" idx="0"/>
          </p:cNvCxnSpPr>
          <p:nvPr/>
        </p:nvCxnSpPr>
        <p:spPr bwMode="auto">
          <a:xfrm flipH="1">
            <a:off x="2934678" y="3347382"/>
            <a:ext cx="4251" cy="165508"/>
          </a:xfrm>
          <a:prstGeom prst="straightConnector1">
            <a:avLst/>
          </a:prstGeom>
          <a:noFill/>
          <a:ln w="6350">
            <a:solidFill>
              <a:srgbClr val="000000"/>
            </a:solidFill>
            <a:miter lim="800000"/>
            <a:headEnd type="none" w="med" len="med"/>
            <a:tailEnd type="stealth" w="med" len="med"/>
          </a:ln>
          <a:extLst>
            <a:ext uri="{909E8E84-426E-40DD-AFC4-6F175D3DCCD1}">
              <a14:hiddenFill xmlns:a14="http://schemas.microsoft.com/office/drawing/2010/main">
                <a:noFill/>
              </a14:hiddenFill>
            </a:ext>
          </a:extLst>
        </p:spPr>
      </p:cxnSp>
      <p:sp>
        <p:nvSpPr>
          <p:cNvPr id="26" name="Oval 25">
            <a:extLst>
              <a:ext uri="{FF2B5EF4-FFF2-40B4-BE49-F238E27FC236}">
                <a16:creationId xmlns:a16="http://schemas.microsoft.com/office/drawing/2014/main" id="{6AEC7E26-AD2D-40EF-BA92-E06F6C45C752}"/>
              </a:ext>
            </a:extLst>
          </p:cNvPr>
          <p:cNvSpPr>
            <a:spLocks noChangeArrowheads="1"/>
          </p:cNvSpPr>
          <p:nvPr/>
        </p:nvSpPr>
        <p:spPr bwMode="auto">
          <a:xfrm>
            <a:off x="2899491" y="3347382"/>
            <a:ext cx="78875" cy="77524"/>
          </a:xfrm>
          <a:prstGeom prst="ellipse">
            <a:avLst/>
          </a:prstGeom>
          <a:solidFill>
            <a:srgbClr val="FFFFFF"/>
          </a:solidFill>
          <a:ln w="12700">
            <a:solidFill>
              <a:srgbClr val="000000"/>
            </a:solidFill>
            <a:miter lim="800000"/>
            <a:headEnd/>
            <a:tailEnd/>
          </a:ln>
        </p:spPr>
        <p:txBody>
          <a:bodyPr wrap="none" anchor="ct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29" name="Oval 28">
            <a:extLst>
              <a:ext uri="{FF2B5EF4-FFF2-40B4-BE49-F238E27FC236}">
                <a16:creationId xmlns:a16="http://schemas.microsoft.com/office/drawing/2014/main" id="{E9B1D000-D3F4-4531-9B0B-6571B715D654}"/>
              </a:ext>
            </a:extLst>
          </p:cNvPr>
          <p:cNvSpPr>
            <a:spLocks noChangeArrowheads="1"/>
          </p:cNvSpPr>
          <p:nvPr/>
        </p:nvSpPr>
        <p:spPr bwMode="auto">
          <a:xfrm>
            <a:off x="4542913" y="4146366"/>
            <a:ext cx="78875" cy="77524"/>
          </a:xfrm>
          <a:prstGeom prst="ellipse">
            <a:avLst/>
          </a:prstGeom>
          <a:solidFill>
            <a:srgbClr val="FFFFFF"/>
          </a:solidFill>
          <a:ln w="12700">
            <a:solidFill>
              <a:srgbClr val="000000"/>
            </a:solidFill>
            <a:miter lim="800000"/>
            <a:headEnd/>
            <a:tailEnd/>
          </a:ln>
        </p:spPr>
        <p:txBody>
          <a:bodyPr wrap="none" anchor="ct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30" name="Oval 29">
            <a:extLst>
              <a:ext uri="{FF2B5EF4-FFF2-40B4-BE49-F238E27FC236}">
                <a16:creationId xmlns:a16="http://schemas.microsoft.com/office/drawing/2014/main" id="{B74295F4-713B-465C-AACC-04244147810E}"/>
              </a:ext>
            </a:extLst>
          </p:cNvPr>
          <p:cNvSpPr>
            <a:spLocks noChangeArrowheads="1"/>
          </p:cNvSpPr>
          <p:nvPr/>
        </p:nvSpPr>
        <p:spPr bwMode="auto">
          <a:xfrm>
            <a:off x="3681230" y="3776565"/>
            <a:ext cx="78875" cy="77524"/>
          </a:xfrm>
          <a:prstGeom prst="ellipse">
            <a:avLst/>
          </a:prstGeom>
          <a:solidFill>
            <a:srgbClr val="FFFFFF"/>
          </a:solidFill>
          <a:ln w="12700">
            <a:solidFill>
              <a:srgbClr val="000000"/>
            </a:solidFill>
            <a:miter lim="800000"/>
            <a:headEnd/>
            <a:tailEnd/>
          </a:ln>
        </p:spPr>
        <p:txBody>
          <a:bodyPr wrap="none" anchor="ct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a:p>
        </p:txBody>
      </p:sp>
      <p:sp>
        <p:nvSpPr>
          <p:cNvPr id="31" name="Text Box 29">
            <a:extLst>
              <a:ext uri="{FF2B5EF4-FFF2-40B4-BE49-F238E27FC236}">
                <a16:creationId xmlns:a16="http://schemas.microsoft.com/office/drawing/2014/main" id="{A3DC1981-9BDE-47CA-910F-66786813A98B}"/>
              </a:ext>
            </a:extLst>
          </p:cNvPr>
          <p:cNvSpPr txBox="1">
            <a:spLocks noChangeArrowheads="1"/>
          </p:cNvSpPr>
          <p:nvPr/>
        </p:nvSpPr>
        <p:spPr bwMode="auto">
          <a:xfrm>
            <a:off x="5392301" y="3706900"/>
            <a:ext cx="949597"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buClrTx/>
              <a:buFontTx/>
              <a:buNone/>
            </a:pPr>
            <a:r>
              <a:rPr lang="en-US" altLang="en-US" sz="1600" i="1" dirty="0">
                <a:solidFill>
                  <a:srgbClr val="000000"/>
                </a:solidFill>
                <a:latin typeface="Times New Roman" panose="02020603050405020304" pitchFamily="18" charset="0"/>
                <a:cs typeface="Times New Roman" panose="02020603050405020304" pitchFamily="18" charset="0"/>
              </a:rPr>
              <a:t>function</a:t>
            </a:r>
            <a:r>
              <a:rPr lang="en-US" altLang="en-US" sz="2000" i="1" dirty="0">
                <a:solidFill>
                  <a:srgbClr val="000000"/>
                </a:solidFill>
                <a:latin typeface="Times New Roman" panose="02020603050405020304" pitchFamily="18" charset="0"/>
                <a:cs typeface="Times New Roman" panose="02020603050405020304" pitchFamily="18" charset="0"/>
              </a:rPr>
              <a:t> </a:t>
            </a:r>
          </a:p>
          <a:p>
            <a:pPr algn="l" eaLnBrk="1" hangingPunct="1">
              <a:buClrTx/>
              <a:buFontTx/>
              <a:buNone/>
            </a:pPr>
            <a:r>
              <a:rPr lang="en-US" altLang="en-US" sz="2000" i="1" dirty="0" err="1">
                <a:solidFill>
                  <a:srgbClr val="000000"/>
                </a:solidFill>
                <a:latin typeface="Times New Roman" panose="02020603050405020304" pitchFamily="18" charset="0"/>
                <a:cs typeface="Times New Roman" panose="02020603050405020304" pitchFamily="18" charset="0"/>
              </a:rPr>
              <a:t>exp</a:t>
            </a:r>
            <a:r>
              <a:rPr lang="en-US" altLang="en-US" sz="2000" dirty="0">
                <a:solidFill>
                  <a:srgbClr val="000000"/>
                </a:solidFill>
                <a:latin typeface="Times New Roman" panose="02020603050405020304" pitchFamily="18" charset="0"/>
                <a:cs typeface="Times New Roman" panose="02020603050405020304" pitchFamily="18" charset="0"/>
              </a:rPr>
              <a:t>(</a:t>
            </a:r>
            <a:r>
              <a:rPr lang="en-US" altLang="en-US" sz="2000" i="1" dirty="0">
                <a:solidFill>
                  <a:srgbClr val="000000"/>
                </a:solidFill>
                <a:latin typeface="Times New Roman" panose="02020603050405020304" pitchFamily="18" charset="0"/>
                <a:cs typeface="Times New Roman" panose="02020603050405020304" pitchFamily="18" charset="0"/>
              </a:rPr>
              <a:t>–x</a:t>
            </a:r>
            <a:r>
              <a:rPr lang="en-US" altLang="en-US" sz="2000" dirty="0">
                <a:solidFill>
                  <a:srgbClr val="000000"/>
                </a:solidFill>
                <a:latin typeface="Times New Roman" panose="02020603050405020304" pitchFamily="18" charset="0"/>
                <a:cs typeface="Times New Roman" panose="02020603050405020304" pitchFamily="18" charset="0"/>
              </a:rPr>
              <a:t>)</a:t>
            </a:r>
            <a:endParaRPr lang="en-US" altLang="en-US" sz="2000" baseline="-25000" dirty="0">
              <a:solidFill>
                <a:srgbClr val="000000"/>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EDD8B257-9BF8-408B-8A8D-E1C4F9FA0999}"/>
              </a:ext>
            </a:extLst>
          </p:cNvPr>
          <p:cNvCxnSpPr/>
          <p:nvPr/>
        </p:nvCxnSpPr>
        <p:spPr bwMode="auto">
          <a:xfrm>
            <a:off x="2430234" y="3259906"/>
            <a:ext cx="2639568" cy="1237488"/>
          </a:xfrm>
          <a:prstGeom prst="line">
            <a:avLst/>
          </a:prstGeom>
          <a:solidFill>
            <a:srgbClr val="00B8FF"/>
          </a:solidFill>
          <a:ln w="38100" cap="flat" cmpd="sng" algn="ctr">
            <a:solidFill>
              <a:srgbClr val="FF0000"/>
            </a:solidFill>
            <a:prstDash val="solid"/>
            <a:round/>
            <a:headEnd type="none" w="med" len="med"/>
            <a:tailEnd type="none" w="med" len="med"/>
          </a:ln>
          <a:effectLst/>
        </p:spPr>
      </p:cxnSp>
      <p:cxnSp>
        <p:nvCxnSpPr>
          <p:cNvPr id="33" name="AutoShape 3">
            <a:extLst>
              <a:ext uri="{FF2B5EF4-FFF2-40B4-BE49-F238E27FC236}">
                <a16:creationId xmlns:a16="http://schemas.microsoft.com/office/drawing/2014/main" id="{B63B39FC-7116-485A-88B4-43ACA601E710}"/>
              </a:ext>
            </a:extLst>
          </p:cNvPr>
          <p:cNvCxnSpPr>
            <a:cxnSpLocks noChangeShapeType="1"/>
            <a:stCxn id="29" idx="0"/>
          </p:cNvCxnSpPr>
          <p:nvPr/>
        </p:nvCxnSpPr>
        <p:spPr bwMode="auto">
          <a:xfrm flipH="1">
            <a:off x="4580598" y="4146366"/>
            <a:ext cx="1753" cy="147574"/>
          </a:xfrm>
          <a:prstGeom prst="straightConnector1">
            <a:avLst/>
          </a:prstGeom>
          <a:noFill/>
          <a:ln w="6350">
            <a:solidFill>
              <a:srgbClr val="000000"/>
            </a:solidFill>
            <a:miter lim="800000"/>
            <a:headEnd type="none" w="med" len="med"/>
            <a:tailEnd type="stealth" w="med" len="med"/>
          </a:ln>
          <a:extLst>
            <a:ext uri="{909E8E84-426E-40DD-AFC4-6F175D3DCCD1}">
              <a14:hiddenFill xmlns:a14="http://schemas.microsoft.com/office/drawing/2010/main">
                <a:noFill/>
              </a14:hiddenFill>
            </a:ext>
          </a:extLst>
        </p:spPr>
      </p:cxnSp>
      <p:grpSp>
        <p:nvGrpSpPr>
          <p:cNvPr id="34" name="Group 33">
            <a:extLst>
              <a:ext uri="{FF2B5EF4-FFF2-40B4-BE49-F238E27FC236}">
                <a16:creationId xmlns:a16="http://schemas.microsoft.com/office/drawing/2014/main" id="{8D770C25-0130-48B6-80A6-8DDC71EE0FD0}"/>
              </a:ext>
            </a:extLst>
          </p:cNvPr>
          <p:cNvGrpSpPr/>
          <p:nvPr/>
        </p:nvGrpSpPr>
        <p:grpSpPr>
          <a:xfrm>
            <a:off x="2758457" y="2948605"/>
            <a:ext cx="2002992" cy="1146003"/>
            <a:chOff x="3717599" y="2864715"/>
            <a:chExt cx="2002992" cy="1146003"/>
          </a:xfrm>
        </p:grpSpPr>
        <p:sp>
          <p:nvSpPr>
            <p:cNvPr id="37" name="Text Box 29">
              <a:extLst>
                <a:ext uri="{FF2B5EF4-FFF2-40B4-BE49-F238E27FC236}">
                  <a16:creationId xmlns:a16="http://schemas.microsoft.com/office/drawing/2014/main" id="{2B45B640-C488-4F45-9FB3-7ED0CC43A813}"/>
                </a:ext>
              </a:extLst>
            </p:cNvPr>
            <p:cNvSpPr txBox="1">
              <a:spLocks noChangeArrowheads="1"/>
            </p:cNvSpPr>
            <p:nvPr/>
          </p:nvSpPr>
          <p:spPr bwMode="auto">
            <a:xfrm>
              <a:off x="3717599" y="2864715"/>
              <a:ext cx="38053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buClrTx/>
                <a:buFontTx/>
                <a:buNone/>
              </a:pPr>
              <a:r>
                <a:rPr lang="en-US" altLang="en-US" sz="2000" i="1" dirty="0">
                  <a:solidFill>
                    <a:srgbClr val="000000"/>
                  </a:solidFill>
                  <a:latin typeface="Times New Roman" panose="02020603050405020304" pitchFamily="18" charset="0"/>
                  <a:cs typeface="Times New Roman" panose="02020603050405020304" pitchFamily="18" charset="0"/>
                </a:rPr>
                <a:t>x</a:t>
              </a:r>
              <a:r>
                <a:rPr lang="en-US" altLang="en-US" sz="2000" baseline="-25000" dirty="0">
                  <a:solidFill>
                    <a:srgbClr val="000000"/>
                  </a:solidFill>
                  <a:latin typeface="Times New Roman" panose="02020603050405020304" pitchFamily="18" charset="0"/>
                  <a:cs typeface="Times New Roman" panose="02020603050405020304" pitchFamily="18" charset="0"/>
                </a:rPr>
                <a:t>1</a:t>
              </a:r>
            </a:p>
          </p:txBody>
        </p:sp>
        <p:sp>
          <p:nvSpPr>
            <p:cNvPr id="38" name="Text Box 29">
              <a:extLst>
                <a:ext uri="{FF2B5EF4-FFF2-40B4-BE49-F238E27FC236}">
                  <a16:creationId xmlns:a16="http://schemas.microsoft.com/office/drawing/2014/main" id="{668A155C-2841-4CD1-956C-6E210E532666}"/>
                </a:ext>
              </a:extLst>
            </p:cNvPr>
            <p:cNvSpPr txBox="1">
              <a:spLocks noChangeArrowheads="1"/>
            </p:cNvSpPr>
            <p:nvPr/>
          </p:nvSpPr>
          <p:spPr bwMode="auto">
            <a:xfrm>
              <a:off x="4507311" y="3247285"/>
              <a:ext cx="38053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buClrTx/>
                <a:buFontTx/>
                <a:buNone/>
              </a:pPr>
              <a:r>
                <a:rPr lang="en-US" altLang="en-US" sz="2000" i="1" dirty="0">
                  <a:solidFill>
                    <a:srgbClr val="000000"/>
                  </a:solidFill>
                  <a:latin typeface="Times New Roman" panose="02020603050405020304" pitchFamily="18" charset="0"/>
                  <a:cs typeface="Times New Roman" panose="02020603050405020304" pitchFamily="18" charset="0"/>
                </a:rPr>
                <a:t>x</a:t>
              </a:r>
              <a:r>
                <a:rPr lang="en-US" altLang="en-US" sz="2000" baseline="-25000" dirty="0">
                  <a:solidFill>
                    <a:srgbClr val="000000"/>
                  </a:solidFill>
                  <a:latin typeface="Times New Roman" panose="02020603050405020304" pitchFamily="18" charset="0"/>
                  <a:cs typeface="Times New Roman" panose="02020603050405020304" pitchFamily="18" charset="0"/>
                </a:rPr>
                <a:t>2</a:t>
              </a:r>
            </a:p>
          </p:txBody>
        </p:sp>
        <p:sp>
          <p:nvSpPr>
            <p:cNvPr id="39" name="Text Box 29">
              <a:extLst>
                <a:ext uri="{FF2B5EF4-FFF2-40B4-BE49-F238E27FC236}">
                  <a16:creationId xmlns:a16="http://schemas.microsoft.com/office/drawing/2014/main" id="{D9701CB7-219B-49A8-8F62-C633ADFE59E7}"/>
                </a:ext>
              </a:extLst>
            </p:cNvPr>
            <p:cNvSpPr txBox="1">
              <a:spLocks noChangeArrowheads="1"/>
            </p:cNvSpPr>
            <p:nvPr/>
          </p:nvSpPr>
          <p:spPr bwMode="auto">
            <a:xfrm>
              <a:off x="5340061" y="3608427"/>
              <a:ext cx="38053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buClrTx/>
                <a:buFontTx/>
                <a:buNone/>
              </a:pPr>
              <a:r>
                <a:rPr lang="en-US" altLang="en-US" sz="2000" i="1" dirty="0">
                  <a:solidFill>
                    <a:srgbClr val="000000"/>
                  </a:solidFill>
                  <a:latin typeface="Times New Roman" panose="02020603050405020304" pitchFamily="18" charset="0"/>
                  <a:cs typeface="Times New Roman" panose="02020603050405020304" pitchFamily="18" charset="0"/>
                </a:rPr>
                <a:t>x</a:t>
              </a:r>
              <a:r>
                <a:rPr lang="en-US" altLang="en-US" sz="2000" baseline="-25000" dirty="0">
                  <a:solidFill>
                    <a:srgbClr val="000000"/>
                  </a:solidFill>
                  <a:latin typeface="Times New Roman" panose="02020603050405020304" pitchFamily="18" charset="0"/>
                  <a:cs typeface="Times New Roman" panose="02020603050405020304" pitchFamily="18" charset="0"/>
                </a:rPr>
                <a:t>3</a:t>
              </a:r>
            </a:p>
          </p:txBody>
        </p:sp>
      </p:grpSp>
      <p:sp>
        <p:nvSpPr>
          <p:cNvPr id="35" name="TextBox 20">
            <a:extLst>
              <a:ext uri="{FF2B5EF4-FFF2-40B4-BE49-F238E27FC236}">
                <a16:creationId xmlns:a16="http://schemas.microsoft.com/office/drawing/2014/main" id="{53BF8771-1BC7-4573-BA29-D6249463B770}"/>
              </a:ext>
            </a:extLst>
          </p:cNvPr>
          <p:cNvSpPr txBox="1"/>
          <p:nvPr/>
        </p:nvSpPr>
        <p:spPr>
          <a:xfrm>
            <a:off x="2365256" y="4272732"/>
            <a:ext cx="2541080" cy="584775"/>
          </a:xfrm>
          <a:prstGeom prst="rect">
            <a:avLst/>
          </a:prstGeom>
          <a:noFill/>
        </p:spPr>
        <p:txBody>
          <a:bodyPr wrap="none" rtlCol="0">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HK" sz="1600" i="1" dirty="0">
                <a:latin typeface="Times New Roman" panose="02020603050405020304" pitchFamily="18" charset="0"/>
                <a:cs typeface="Times New Roman" panose="02020603050405020304" pitchFamily="18" charset="0"/>
              </a:rPr>
              <a:t>optimized tangent line (at t):</a:t>
            </a:r>
          </a:p>
          <a:p>
            <a:pPr algn="ctr"/>
            <a:r>
              <a:rPr lang="en-US" altLang="zh-HK" sz="1600" i="1" dirty="0">
                <a:latin typeface="Times New Roman" panose="02020603050405020304" pitchFamily="18" charset="0"/>
                <a:cs typeface="Times New Roman" panose="02020603050405020304" pitchFamily="18" charset="0"/>
              </a:rPr>
              <a:t>E</a:t>
            </a:r>
            <a:r>
              <a:rPr lang="en-US" altLang="zh-HK" sz="1600" i="1" baseline="30000" dirty="0">
                <a:latin typeface="Times New Roman" panose="02020603050405020304" pitchFamily="18" charset="0"/>
                <a:cs typeface="Times New Roman" panose="02020603050405020304" pitchFamily="18" charset="0"/>
              </a:rPr>
              <a:t>L</a:t>
            </a:r>
            <a:r>
              <a:rPr lang="en-US" altLang="zh-HK" sz="1600" i="1" dirty="0">
                <a:latin typeface="Times New Roman" panose="02020603050405020304" pitchFamily="18" charset="0"/>
                <a:cs typeface="Times New Roman" panose="02020603050405020304" pitchFamily="18" charset="0"/>
              </a:rPr>
              <a:t>(x)=mx </a:t>
            </a:r>
            <a:r>
              <a:rPr lang="en-US" altLang="zh-HK" sz="1600" i="1">
                <a:latin typeface="Times New Roman" panose="02020603050405020304" pitchFamily="18" charset="0"/>
                <a:cs typeface="Times New Roman" panose="02020603050405020304" pitchFamily="18" charset="0"/>
              </a:rPr>
              <a:t>+ c</a:t>
            </a:r>
            <a:endParaRPr lang="zh-HK" altLang="en-US" sz="16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0B69DF94-3D26-4C7C-84F9-BC133772E677}"/>
                  </a:ext>
                </a:extLst>
              </p:cNvPr>
              <p:cNvSpPr txBox="1"/>
              <p:nvPr/>
            </p:nvSpPr>
            <p:spPr>
              <a:xfrm>
                <a:off x="6308599" y="3568332"/>
                <a:ext cx="5744265" cy="8629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HK" sz="2200" i="1" smtClean="0">
                              <a:latin typeface="Cambria Math" panose="02040503050406030204" pitchFamily="18" charset="0"/>
                              <a:ea typeface="Cambria Math" panose="02040503050406030204" pitchFamily="18" charset="0"/>
                            </a:rPr>
                          </m:ctrlPr>
                        </m:sSubPr>
                        <m:e>
                          <m:r>
                            <a:rPr lang="en-US" altLang="zh-HK" sz="2200" i="1">
                              <a:latin typeface="Cambria Math" panose="02040503050406030204" pitchFamily="18" charset="0"/>
                              <a:ea typeface="Cambria Math" panose="02040503050406030204" pitchFamily="18" charset="0"/>
                            </a:rPr>
                            <m:t>ℱℒ</m:t>
                          </m:r>
                        </m:e>
                        <m:sub>
                          <m:r>
                            <a:rPr lang="en-US" altLang="zh-HK" sz="2200" b="0" i="1" smtClean="0">
                              <a:latin typeface="Cambria Math" panose="02040503050406030204" pitchFamily="18" charset="0"/>
                              <a:ea typeface="Cambria Math" panose="02040503050406030204" pitchFamily="18" charset="0"/>
                            </a:rPr>
                            <m:t>𝑃</m:t>
                          </m:r>
                        </m:sub>
                      </m:sSub>
                      <m:d>
                        <m:dPr>
                          <m:ctrlPr>
                            <a:rPr lang="en-US" altLang="zh-HK" sz="2200" b="0" i="1" smtClean="0">
                              <a:latin typeface="Cambria Math" panose="02040503050406030204" pitchFamily="18" charset="0"/>
                              <a:ea typeface="Cambria Math" panose="02040503050406030204" pitchFamily="18" charset="0"/>
                            </a:rPr>
                          </m:ctrlPr>
                        </m:dPr>
                        <m:e>
                          <m:r>
                            <a:rPr lang="en-US" altLang="zh-HK" sz="2200" b="1" i="0" smtClean="0">
                              <a:latin typeface="Cambria Math" panose="02040503050406030204" pitchFamily="18" charset="0"/>
                              <a:ea typeface="Cambria Math" panose="02040503050406030204" pitchFamily="18" charset="0"/>
                            </a:rPr>
                            <m:t>𝐪</m:t>
                          </m:r>
                          <m:r>
                            <a:rPr lang="en-US" altLang="zh-HK" sz="2200" b="0" i="1" smtClean="0">
                              <a:latin typeface="Cambria Math" panose="02040503050406030204" pitchFamily="18" charset="0"/>
                              <a:ea typeface="Cambria Math" panose="02040503050406030204" pitchFamily="18" charset="0"/>
                            </a:rPr>
                            <m:t>,</m:t>
                          </m:r>
                          <m:sSub>
                            <m:sSubPr>
                              <m:ctrlPr>
                                <a:rPr lang="en-US" altLang="zh-HK" sz="2200" i="1">
                                  <a:latin typeface="Cambria Math" panose="02040503050406030204" pitchFamily="18" charset="0"/>
                                  <a:ea typeface="Cambria Math" panose="02040503050406030204" pitchFamily="18" charset="0"/>
                                </a:rPr>
                              </m:ctrlPr>
                            </m:sSubPr>
                            <m:e>
                              <m:r>
                                <a:rPr lang="en-US" altLang="zh-HK" sz="2200" b="0" i="1" smtClean="0">
                                  <a:latin typeface="Cambria Math" panose="02040503050406030204" pitchFamily="18" charset="0"/>
                                  <a:ea typeface="Cambria Math" panose="02040503050406030204" pitchFamily="18" charset="0"/>
                                </a:rPr>
                                <m:t>𝐿𝑖𝑛</m:t>
                              </m:r>
                            </m:e>
                            <m:sub>
                              <m:r>
                                <a:rPr lang="en-US" altLang="zh-HK" sz="2200" b="0" i="1" smtClean="0">
                                  <a:latin typeface="Cambria Math" panose="02040503050406030204" pitchFamily="18" charset="0"/>
                                  <a:ea typeface="Cambria Math" panose="02040503050406030204" pitchFamily="18" charset="0"/>
                                </a:rPr>
                                <m:t>𝑚</m:t>
                              </m:r>
                              <m:r>
                                <a:rPr lang="en-US" altLang="zh-HK" sz="2200" b="0" i="1" smtClean="0">
                                  <a:latin typeface="Cambria Math" panose="02040503050406030204" pitchFamily="18" charset="0"/>
                                  <a:ea typeface="Cambria Math" panose="02040503050406030204" pitchFamily="18" charset="0"/>
                                </a:rPr>
                                <m:t>,</m:t>
                              </m:r>
                              <m:r>
                                <a:rPr lang="en-US" altLang="zh-HK" sz="2200" b="0" i="1" smtClean="0">
                                  <a:latin typeface="Cambria Math" panose="02040503050406030204" pitchFamily="18" charset="0"/>
                                  <a:ea typeface="Cambria Math" panose="02040503050406030204" pitchFamily="18" charset="0"/>
                                </a:rPr>
                                <m:t>𝑐</m:t>
                              </m:r>
                            </m:sub>
                          </m:sSub>
                        </m:e>
                      </m:d>
                      <m:r>
                        <a:rPr lang="en-US" altLang="zh-HK" sz="2200" b="0" i="1" smtClean="0">
                          <a:latin typeface="Cambria Math" panose="02040503050406030204" pitchFamily="18" charset="0"/>
                          <a:ea typeface="Cambria Math" panose="02040503050406030204" pitchFamily="18" charset="0"/>
                        </a:rPr>
                        <m:t>=</m:t>
                      </m:r>
                      <m:nary>
                        <m:naryPr>
                          <m:chr m:val="∑"/>
                          <m:supHide m:val="on"/>
                          <m:ctrlPr>
                            <a:rPr lang="en-US" altLang="zh-HK" sz="2200" b="0" i="1" smtClean="0">
                              <a:latin typeface="Cambria Math" panose="02040503050406030204" pitchFamily="18" charset="0"/>
                              <a:ea typeface="Cambria Math" panose="02040503050406030204" pitchFamily="18" charset="0"/>
                            </a:rPr>
                          </m:ctrlPr>
                        </m:naryPr>
                        <m:sub>
                          <m:sSub>
                            <m:sSubPr>
                              <m:ctrlPr>
                                <a:rPr lang="en-US" altLang="zh-HK" sz="2200" b="1" i="1" smtClean="0">
                                  <a:latin typeface="Cambria Math" panose="02040503050406030204" pitchFamily="18" charset="0"/>
                                  <a:ea typeface="Cambria Math" panose="02040503050406030204" pitchFamily="18" charset="0"/>
                                </a:rPr>
                              </m:ctrlPr>
                            </m:sSubPr>
                            <m:e>
                              <m:r>
                                <a:rPr lang="en-US" altLang="zh-HK" sz="2200" b="1" i="0" smtClean="0">
                                  <a:latin typeface="Cambria Math" panose="02040503050406030204" pitchFamily="18" charset="0"/>
                                  <a:ea typeface="Cambria Math" panose="02040503050406030204" pitchFamily="18" charset="0"/>
                                </a:rPr>
                                <m:t>𝐩</m:t>
                              </m:r>
                            </m:e>
                            <m:sub>
                              <m:r>
                                <a:rPr lang="en-US" altLang="zh-HK" sz="2200" b="1" i="0" smtClean="0">
                                  <a:latin typeface="Cambria Math" panose="02040503050406030204" pitchFamily="18" charset="0"/>
                                  <a:ea typeface="Cambria Math" panose="02040503050406030204" pitchFamily="18" charset="0"/>
                                </a:rPr>
                                <m:t>𝐢</m:t>
                              </m:r>
                            </m:sub>
                          </m:sSub>
                          <m:r>
                            <m:rPr>
                              <m:brk m:alnAt="7"/>
                            </m:rPr>
                            <a:rPr lang="en-US" altLang="zh-HK" sz="2200" b="0" i="1" smtClean="0">
                              <a:latin typeface="Cambria Math" panose="02040503050406030204" pitchFamily="18" charset="0"/>
                              <a:ea typeface="Cambria Math" panose="02040503050406030204" pitchFamily="18" charset="0"/>
                            </a:rPr>
                            <m:t>∈</m:t>
                          </m:r>
                          <m:r>
                            <a:rPr lang="en-US" altLang="zh-HK" sz="2200" b="0" i="1" smtClean="0">
                              <a:latin typeface="Cambria Math" panose="02040503050406030204" pitchFamily="18" charset="0"/>
                              <a:ea typeface="Cambria Math" panose="02040503050406030204" pitchFamily="18" charset="0"/>
                            </a:rPr>
                            <m:t>𝑃</m:t>
                          </m:r>
                        </m:sub>
                        <m:sup/>
                        <m:e>
                          <m:r>
                            <a:rPr lang="en-US" altLang="zh-HK" sz="2200" b="0" i="1" smtClean="0">
                              <a:latin typeface="Cambria Math" panose="02040503050406030204" pitchFamily="18" charset="0"/>
                              <a:ea typeface="Cambria Math" panose="02040503050406030204" pitchFamily="18" charset="0"/>
                            </a:rPr>
                            <m:t>𝑤</m:t>
                          </m:r>
                        </m:e>
                      </m:nary>
                      <m:d>
                        <m:dPr>
                          <m:ctrlPr>
                            <a:rPr lang="en-US" altLang="zh-HK" sz="2200" b="0" i="1" smtClean="0">
                              <a:latin typeface="Cambria Math" panose="02040503050406030204" pitchFamily="18" charset="0"/>
                              <a:ea typeface="Cambria Math" panose="02040503050406030204" pitchFamily="18" charset="0"/>
                            </a:rPr>
                          </m:ctrlPr>
                        </m:dPr>
                        <m:e>
                          <m:r>
                            <a:rPr lang="en-US" altLang="zh-HK" sz="2200" i="1">
                              <a:latin typeface="Cambria Math" panose="02040503050406030204" pitchFamily="18" charset="0"/>
                              <a:ea typeface="Cambria Math" panose="02040503050406030204" pitchFamily="18" charset="0"/>
                            </a:rPr>
                            <m:t>𝑚</m:t>
                          </m:r>
                          <m:d>
                            <m:dPr>
                              <m:ctrlPr>
                                <a:rPr lang="en-US" altLang="zh-HK" sz="2200" i="1">
                                  <a:latin typeface="Cambria Math" panose="02040503050406030204" pitchFamily="18" charset="0"/>
                                  <a:ea typeface="Cambria Math" panose="02040503050406030204" pitchFamily="18" charset="0"/>
                                </a:rPr>
                              </m:ctrlPr>
                            </m:dPr>
                            <m:e>
                              <m:r>
                                <a:rPr lang="zh-HK" altLang="en-US" sz="2200" i="1">
                                  <a:latin typeface="Cambria Math" panose="02040503050406030204" pitchFamily="18" charset="0"/>
                                  <a:ea typeface="Cambria Math" panose="02040503050406030204" pitchFamily="18" charset="0"/>
                                </a:rPr>
                                <m:t>𝛾</m:t>
                              </m:r>
                              <m:sSup>
                                <m:sSupPr>
                                  <m:ctrlPr>
                                    <a:rPr lang="en-US" altLang="zh-HK" sz="2200" i="1">
                                      <a:latin typeface="Cambria Math" panose="02040503050406030204" pitchFamily="18" charset="0"/>
                                      <a:ea typeface="Cambria Math" panose="02040503050406030204" pitchFamily="18" charset="0"/>
                                    </a:rPr>
                                  </m:ctrlPr>
                                </m:sSupPr>
                                <m:e>
                                  <m:r>
                                    <a:rPr lang="en-US" altLang="zh-HK" sz="2200" i="1">
                                      <a:latin typeface="Cambria Math" panose="02040503050406030204" pitchFamily="18" charset="0"/>
                                      <a:ea typeface="Cambria Math" panose="02040503050406030204" pitchFamily="18" charset="0"/>
                                    </a:rPr>
                                    <m:t>𝑑𝑖𝑠𝑡</m:t>
                                  </m:r>
                                  <m:d>
                                    <m:dPr>
                                      <m:ctrlPr>
                                        <a:rPr lang="en-US" altLang="zh-HK" sz="2200" i="1">
                                          <a:latin typeface="Cambria Math" panose="02040503050406030204" pitchFamily="18" charset="0"/>
                                          <a:ea typeface="Cambria Math" panose="02040503050406030204" pitchFamily="18" charset="0"/>
                                        </a:rPr>
                                      </m:ctrlPr>
                                    </m:dPr>
                                    <m:e>
                                      <m:r>
                                        <a:rPr lang="en-US" altLang="zh-HK" sz="2200" b="1">
                                          <a:latin typeface="Cambria Math" panose="02040503050406030204" pitchFamily="18" charset="0"/>
                                          <a:ea typeface="Cambria Math" panose="02040503050406030204" pitchFamily="18" charset="0"/>
                                        </a:rPr>
                                        <m:t>𝐪</m:t>
                                      </m:r>
                                      <m:r>
                                        <a:rPr lang="en-US" altLang="zh-HK" sz="2200" i="1">
                                          <a:latin typeface="Cambria Math" panose="02040503050406030204" pitchFamily="18" charset="0"/>
                                          <a:ea typeface="Cambria Math" panose="02040503050406030204" pitchFamily="18" charset="0"/>
                                        </a:rPr>
                                        <m:t>,</m:t>
                                      </m:r>
                                      <m:sSub>
                                        <m:sSubPr>
                                          <m:ctrlPr>
                                            <a:rPr lang="en-US" altLang="zh-HK" sz="2200" b="1" i="1">
                                              <a:latin typeface="Cambria Math" panose="02040503050406030204" pitchFamily="18" charset="0"/>
                                              <a:ea typeface="Cambria Math" panose="02040503050406030204" pitchFamily="18" charset="0"/>
                                            </a:rPr>
                                          </m:ctrlPr>
                                        </m:sSubPr>
                                        <m:e>
                                          <m:r>
                                            <a:rPr lang="en-US" altLang="zh-HK" sz="2200" b="1">
                                              <a:latin typeface="Cambria Math" panose="02040503050406030204" pitchFamily="18" charset="0"/>
                                              <a:ea typeface="Cambria Math" panose="02040503050406030204" pitchFamily="18" charset="0"/>
                                            </a:rPr>
                                            <m:t>𝐩</m:t>
                                          </m:r>
                                        </m:e>
                                        <m:sub>
                                          <m:r>
                                            <a:rPr lang="en-US" altLang="zh-HK" sz="2200" b="1">
                                              <a:latin typeface="Cambria Math" panose="02040503050406030204" pitchFamily="18" charset="0"/>
                                              <a:ea typeface="Cambria Math" panose="02040503050406030204" pitchFamily="18" charset="0"/>
                                            </a:rPr>
                                            <m:t>𝐢</m:t>
                                          </m:r>
                                        </m:sub>
                                      </m:sSub>
                                    </m:e>
                                  </m:d>
                                </m:e>
                                <m:sup>
                                  <m:r>
                                    <a:rPr lang="en-US" altLang="zh-HK" sz="2200" i="1">
                                      <a:latin typeface="Cambria Math" panose="02040503050406030204" pitchFamily="18" charset="0"/>
                                      <a:ea typeface="Cambria Math" panose="02040503050406030204" pitchFamily="18" charset="0"/>
                                    </a:rPr>
                                    <m:t>2</m:t>
                                  </m:r>
                                </m:sup>
                              </m:sSup>
                            </m:e>
                          </m:d>
                          <m:r>
                            <a:rPr lang="en-US" altLang="zh-HK" sz="2200" i="1">
                              <a:latin typeface="Cambria Math" panose="02040503050406030204" pitchFamily="18" charset="0"/>
                              <a:ea typeface="Cambria Math" panose="02040503050406030204" pitchFamily="18" charset="0"/>
                            </a:rPr>
                            <m:t>+</m:t>
                          </m:r>
                          <m:r>
                            <a:rPr lang="en-US" altLang="zh-HK" sz="2200" i="1">
                              <a:latin typeface="Cambria Math" panose="02040503050406030204" pitchFamily="18" charset="0"/>
                              <a:ea typeface="Cambria Math" panose="02040503050406030204" pitchFamily="18" charset="0"/>
                            </a:rPr>
                            <m:t>𝑐</m:t>
                          </m:r>
                        </m:e>
                      </m:d>
                    </m:oMath>
                  </m:oMathPara>
                </a14:m>
                <a:endParaRPr lang="zh-HK" altLang="en-US" sz="2200" dirty="0"/>
              </a:p>
            </p:txBody>
          </p:sp>
        </mc:Choice>
        <mc:Fallback xmlns="">
          <p:sp>
            <p:nvSpPr>
              <p:cNvPr id="41" name="TextBox 40">
                <a:extLst>
                  <a:ext uri="{FF2B5EF4-FFF2-40B4-BE49-F238E27FC236}">
                    <a16:creationId xmlns:a16="http://schemas.microsoft.com/office/drawing/2014/main" id="{0B69DF94-3D26-4C7C-84F9-BC133772E677}"/>
                  </a:ext>
                </a:extLst>
              </p:cNvPr>
              <p:cNvSpPr txBox="1">
                <a:spLocks noRot="1" noChangeAspect="1" noMove="1" noResize="1" noEditPoints="1" noAdjustHandles="1" noChangeArrowheads="1" noChangeShapeType="1" noTextEdit="1"/>
              </p:cNvSpPr>
              <p:nvPr/>
            </p:nvSpPr>
            <p:spPr>
              <a:xfrm>
                <a:off x="6308599" y="3568332"/>
                <a:ext cx="5744265" cy="862929"/>
              </a:xfrm>
              <a:prstGeom prst="rect">
                <a:avLst/>
              </a:prstGeom>
              <a:blipFill>
                <a:blip r:embed="rId3"/>
                <a:stretch>
                  <a:fillRect/>
                </a:stretch>
              </a:blipFill>
            </p:spPr>
            <p:txBody>
              <a:bodyPr/>
              <a:lstStyle/>
              <a:p>
                <a:r>
                  <a:rPr lang="zh-HK" altLang="en-US">
                    <a:noFill/>
                  </a:rPr>
                  <a:t> </a:t>
                </a:r>
              </a:p>
            </p:txBody>
          </p:sp>
        </mc:Fallback>
      </mc:AlternateContent>
      <p:sp>
        <p:nvSpPr>
          <p:cNvPr id="42" name="TextBox 41">
            <a:extLst>
              <a:ext uri="{FF2B5EF4-FFF2-40B4-BE49-F238E27FC236}">
                <a16:creationId xmlns:a16="http://schemas.microsoft.com/office/drawing/2014/main" id="{F066B000-8279-4CB7-BFF4-DB58D3155B10}"/>
              </a:ext>
            </a:extLst>
          </p:cNvPr>
          <p:cNvSpPr txBox="1"/>
          <p:nvPr/>
        </p:nvSpPr>
        <p:spPr>
          <a:xfrm>
            <a:off x="10323414" y="4133499"/>
            <a:ext cx="408942" cy="430887"/>
          </a:xfrm>
          <a:prstGeom prst="rect">
            <a:avLst/>
          </a:prstGeom>
          <a:noFill/>
        </p:spPr>
        <p:txBody>
          <a:bodyPr wrap="square" rtlCol="0">
            <a:spAutoFit/>
          </a:bodyPr>
          <a:lstStyle/>
          <a:p>
            <a:r>
              <a:rPr lang="en-US" altLang="zh-HK" sz="2200" dirty="0">
                <a:latin typeface="Times New Roman" panose="02020603050405020304" pitchFamily="18" charset="0"/>
                <a:cs typeface="Times New Roman" panose="02020603050405020304" pitchFamily="18" charset="0"/>
              </a:rPr>
              <a:t>x</a:t>
            </a:r>
            <a:r>
              <a:rPr lang="en-US" altLang="zh-HK" sz="2200" baseline="-25000" dirty="0">
                <a:latin typeface="Times New Roman" panose="02020603050405020304" pitchFamily="18" charset="0"/>
                <a:cs typeface="Times New Roman" panose="02020603050405020304" pitchFamily="18" charset="0"/>
              </a:rPr>
              <a:t>i</a:t>
            </a:r>
            <a:endParaRPr lang="zh-HK" altLang="en-US" sz="2200" baseline="-25000" dirty="0">
              <a:latin typeface="Times New Roman" panose="02020603050405020304" pitchFamily="18" charset="0"/>
              <a:cs typeface="Times New Roman" panose="02020603050405020304" pitchFamily="18" charset="0"/>
            </a:endParaRPr>
          </a:p>
        </p:txBody>
      </p:sp>
      <p:sp>
        <p:nvSpPr>
          <p:cNvPr id="43" name="Right Brace 42">
            <a:extLst>
              <a:ext uri="{FF2B5EF4-FFF2-40B4-BE49-F238E27FC236}">
                <a16:creationId xmlns:a16="http://schemas.microsoft.com/office/drawing/2014/main" id="{7EC04A7D-8596-42E5-BF34-DB0FE550F7BD}"/>
              </a:ext>
            </a:extLst>
          </p:cNvPr>
          <p:cNvSpPr/>
          <p:nvPr/>
        </p:nvSpPr>
        <p:spPr>
          <a:xfrm rot="5400000">
            <a:off x="10437014" y="3454752"/>
            <a:ext cx="110722" cy="146821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
        <p:nvSpPr>
          <p:cNvPr id="44" name="Rectangle 43">
            <a:extLst>
              <a:ext uri="{FF2B5EF4-FFF2-40B4-BE49-F238E27FC236}">
                <a16:creationId xmlns:a16="http://schemas.microsoft.com/office/drawing/2014/main" id="{4945421C-0BDD-4F55-A421-BA088D1F4E00}"/>
              </a:ext>
            </a:extLst>
          </p:cNvPr>
          <p:cNvSpPr/>
          <p:nvPr/>
        </p:nvSpPr>
        <p:spPr>
          <a:xfrm>
            <a:off x="6265500" y="3154583"/>
            <a:ext cx="1990801" cy="430887"/>
          </a:xfrm>
          <a:prstGeom prst="rect">
            <a:avLst/>
          </a:prstGeom>
        </p:spPr>
        <p:txBody>
          <a:bodyPr wrap="none">
            <a:spAutoFit/>
          </a:bodyPr>
          <a:lstStyle/>
          <a:p>
            <a:r>
              <a:rPr lang="en-US" altLang="zh-HK" sz="2200" u="sng" dirty="0">
                <a:latin typeface="Times New Roman" panose="02020603050405020304" pitchFamily="18" charset="0"/>
                <a:cs typeface="Times New Roman" panose="02020603050405020304" pitchFamily="18" charset="0"/>
              </a:rPr>
              <a:t>Tangent Bound:</a:t>
            </a:r>
            <a:endParaRPr lang="zh-HK" altLang="en-US" sz="2200" u="sng" dirty="0"/>
          </a:p>
        </p:txBody>
      </p:sp>
      <p:sp>
        <p:nvSpPr>
          <p:cNvPr id="45" name="TextBox 44">
            <a:extLst>
              <a:ext uri="{FF2B5EF4-FFF2-40B4-BE49-F238E27FC236}">
                <a16:creationId xmlns:a16="http://schemas.microsoft.com/office/drawing/2014/main" id="{E2793D81-E1A3-4F6D-BBF4-F0A8E098378F}"/>
              </a:ext>
            </a:extLst>
          </p:cNvPr>
          <p:cNvSpPr txBox="1"/>
          <p:nvPr/>
        </p:nvSpPr>
        <p:spPr>
          <a:xfrm>
            <a:off x="9381344" y="2090852"/>
            <a:ext cx="408942" cy="461665"/>
          </a:xfrm>
          <a:prstGeom prst="rect">
            <a:avLst/>
          </a:prstGeom>
          <a:noFill/>
        </p:spPr>
        <p:txBody>
          <a:bodyPr wrap="square" rtlCol="0">
            <a:spAutoFit/>
          </a:bodyPr>
          <a:lstStyle/>
          <a:p>
            <a:r>
              <a:rPr lang="en-US" altLang="zh-HK" sz="2400" dirty="0">
                <a:latin typeface="Times New Roman" panose="02020603050405020304" pitchFamily="18" charset="0"/>
                <a:cs typeface="Times New Roman" panose="02020603050405020304" pitchFamily="18" charset="0"/>
              </a:rPr>
              <a:t>x</a:t>
            </a:r>
            <a:r>
              <a:rPr lang="en-US" altLang="zh-HK" sz="2400" baseline="-25000" dirty="0">
                <a:latin typeface="Times New Roman" panose="02020603050405020304" pitchFamily="18" charset="0"/>
                <a:cs typeface="Times New Roman" panose="02020603050405020304" pitchFamily="18" charset="0"/>
              </a:rPr>
              <a:t>i</a:t>
            </a:r>
            <a:endParaRPr lang="zh-HK" altLang="en-US" sz="2400" baseline="-25000" dirty="0">
              <a:latin typeface="Times New Roman" panose="02020603050405020304" pitchFamily="18" charset="0"/>
              <a:cs typeface="Times New Roman" panose="02020603050405020304" pitchFamily="18" charset="0"/>
            </a:endParaRPr>
          </a:p>
        </p:txBody>
      </p:sp>
      <p:sp>
        <p:nvSpPr>
          <p:cNvPr id="46" name="Right Brace 45">
            <a:extLst>
              <a:ext uri="{FF2B5EF4-FFF2-40B4-BE49-F238E27FC236}">
                <a16:creationId xmlns:a16="http://schemas.microsoft.com/office/drawing/2014/main" id="{5E25C4B4-42E8-4BBC-869B-8F7DE40A33AA}"/>
              </a:ext>
            </a:extLst>
          </p:cNvPr>
          <p:cNvSpPr/>
          <p:nvPr/>
        </p:nvSpPr>
        <p:spPr>
          <a:xfrm rot="5400000">
            <a:off x="9488644" y="1363118"/>
            <a:ext cx="144666" cy="153858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sz="2000"/>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F183356-844D-4214-888E-C80193ACD9FC}"/>
                  </a:ext>
                </a:extLst>
              </p:cNvPr>
              <p:cNvSpPr txBox="1"/>
              <p:nvPr/>
            </p:nvSpPr>
            <p:spPr>
              <a:xfrm>
                <a:off x="6369880" y="1543274"/>
                <a:ext cx="4150623" cy="7845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HK" sz="2000" i="1" smtClean="0">
                              <a:latin typeface="Cambria Math" panose="02040503050406030204" pitchFamily="18" charset="0"/>
                              <a:ea typeface="Cambria Math" panose="02040503050406030204" pitchFamily="18" charset="0"/>
                            </a:rPr>
                          </m:ctrlPr>
                        </m:sSubPr>
                        <m:e>
                          <m:r>
                            <a:rPr lang="en-US" altLang="zh-HK" sz="2000" i="1">
                              <a:latin typeface="Cambria Math" panose="02040503050406030204" pitchFamily="18" charset="0"/>
                              <a:ea typeface="Cambria Math" panose="02040503050406030204" pitchFamily="18" charset="0"/>
                            </a:rPr>
                            <m:t>ℱ</m:t>
                          </m:r>
                        </m:e>
                        <m:sub>
                          <m:r>
                            <a:rPr lang="en-US" altLang="zh-HK" sz="2000" b="0" i="1" smtClean="0">
                              <a:latin typeface="Cambria Math" panose="02040503050406030204" pitchFamily="18" charset="0"/>
                              <a:ea typeface="Cambria Math" panose="02040503050406030204" pitchFamily="18" charset="0"/>
                            </a:rPr>
                            <m:t>𝑃</m:t>
                          </m:r>
                        </m:sub>
                      </m:sSub>
                      <m:d>
                        <m:dPr>
                          <m:ctrlPr>
                            <a:rPr lang="en-US" altLang="zh-HK" sz="2000" b="0" i="1" smtClean="0">
                              <a:latin typeface="Cambria Math" panose="02040503050406030204" pitchFamily="18" charset="0"/>
                              <a:ea typeface="Cambria Math" panose="02040503050406030204" pitchFamily="18" charset="0"/>
                            </a:rPr>
                          </m:ctrlPr>
                        </m:dPr>
                        <m:e>
                          <m:r>
                            <a:rPr lang="en-US" altLang="zh-HK" sz="2000" b="1" i="0" smtClean="0">
                              <a:latin typeface="Cambria Math" panose="02040503050406030204" pitchFamily="18" charset="0"/>
                              <a:ea typeface="Cambria Math" panose="02040503050406030204" pitchFamily="18" charset="0"/>
                            </a:rPr>
                            <m:t>𝐪</m:t>
                          </m:r>
                        </m:e>
                      </m:d>
                      <m:r>
                        <a:rPr lang="en-US" altLang="zh-HK" sz="2000" b="0" i="1" smtClean="0">
                          <a:latin typeface="Cambria Math" panose="02040503050406030204" pitchFamily="18" charset="0"/>
                          <a:ea typeface="Cambria Math" panose="02040503050406030204" pitchFamily="18" charset="0"/>
                        </a:rPr>
                        <m:t>=</m:t>
                      </m:r>
                      <m:nary>
                        <m:naryPr>
                          <m:chr m:val="∑"/>
                          <m:supHide m:val="on"/>
                          <m:ctrlPr>
                            <a:rPr lang="en-US" altLang="zh-HK" sz="2000" b="0" i="1" smtClean="0">
                              <a:latin typeface="Cambria Math" panose="02040503050406030204" pitchFamily="18" charset="0"/>
                              <a:ea typeface="Cambria Math" panose="02040503050406030204" pitchFamily="18" charset="0"/>
                            </a:rPr>
                          </m:ctrlPr>
                        </m:naryPr>
                        <m:sub>
                          <m:sSub>
                            <m:sSubPr>
                              <m:ctrlPr>
                                <a:rPr lang="en-US" altLang="zh-HK" sz="2000" b="1" i="1" smtClean="0">
                                  <a:latin typeface="Cambria Math" panose="02040503050406030204" pitchFamily="18" charset="0"/>
                                  <a:ea typeface="Cambria Math" panose="02040503050406030204" pitchFamily="18" charset="0"/>
                                </a:rPr>
                              </m:ctrlPr>
                            </m:sSubPr>
                            <m:e>
                              <m:r>
                                <a:rPr lang="en-US" altLang="zh-HK" sz="2000" b="1" i="0" smtClean="0">
                                  <a:latin typeface="Cambria Math" panose="02040503050406030204" pitchFamily="18" charset="0"/>
                                  <a:ea typeface="Cambria Math" panose="02040503050406030204" pitchFamily="18" charset="0"/>
                                </a:rPr>
                                <m:t>𝐩</m:t>
                              </m:r>
                            </m:e>
                            <m:sub>
                              <m:r>
                                <a:rPr lang="en-US" altLang="zh-HK" sz="2000" b="1" i="0" smtClean="0">
                                  <a:latin typeface="Cambria Math" panose="02040503050406030204" pitchFamily="18" charset="0"/>
                                  <a:ea typeface="Cambria Math" panose="02040503050406030204" pitchFamily="18" charset="0"/>
                                </a:rPr>
                                <m:t>𝐢</m:t>
                              </m:r>
                            </m:sub>
                          </m:sSub>
                          <m:r>
                            <m:rPr>
                              <m:brk m:alnAt="7"/>
                            </m:rPr>
                            <a:rPr lang="en-US" altLang="zh-HK" sz="2000" b="0" i="1" smtClean="0">
                              <a:latin typeface="Cambria Math" panose="02040503050406030204" pitchFamily="18" charset="0"/>
                              <a:ea typeface="Cambria Math" panose="02040503050406030204" pitchFamily="18" charset="0"/>
                            </a:rPr>
                            <m:t>∈</m:t>
                          </m:r>
                          <m:r>
                            <a:rPr lang="en-US" altLang="zh-HK" sz="2000" b="0" i="1" smtClean="0">
                              <a:latin typeface="Cambria Math" panose="02040503050406030204" pitchFamily="18" charset="0"/>
                              <a:ea typeface="Cambria Math" panose="02040503050406030204" pitchFamily="18" charset="0"/>
                            </a:rPr>
                            <m:t>𝑃</m:t>
                          </m:r>
                        </m:sub>
                        <m:sup/>
                        <m:e>
                          <m:r>
                            <a:rPr lang="en-US" altLang="zh-HK" sz="2000" b="0" i="1" smtClean="0">
                              <a:latin typeface="Cambria Math" panose="02040503050406030204" pitchFamily="18" charset="0"/>
                              <a:ea typeface="Cambria Math" panose="02040503050406030204" pitchFamily="18" charset="0"/>
                            </a:rPr>
                            <m:t>𝑤</m:t>
                          </m:r>
                        </m:e>
                      </m:nary>
                      <m:r>
                        <m:rPr>
                          <m:sty m:val="p"/>
                        </m:rPr>
                        <a:rPr lang="en-US" altLang="zh-HK" sz="2000" b="0" i="0" smtClean="0">
                          <a:latin typeface="Cambria Math" panose="02040503050406030204" pitchFamily="18" charset="0"/>
                          <a:ea typeface="Cambria Math" panose="02040503050406030204" pitchFamily="18" charset="0"/>
                        </a:rPr>
                        <m:t>exp</m:t>
                      </m:r>
                      <m:r>
                        <a:rPr lang="en-US" altLang="zh-HK" sz="2000" b="0" i="1" smtClean="0">
                          <a:latin typeface="Cambria Math" panose="02040503050406030204" pitchFamily="18" charset="0"/>
                          <a:ea typeface="Cambria Math" panose="02040503050406030204" pitchFamily="18" charset="0"/>
                        </a:rPr>
                        <m:t>⁡(−</m:t>
                      </m:r>
                      <m:r>
                        <a:rPr lang="zh-HK" altLang="en-US" sz="2000" b="0" i="1" smtClean="0">
                          <a:latin typeface="Cambria Math" panose="02040503050406030204" pitchFamily="18" charset="0"/>
                          <a:ea typeface="Cambria Math" panose="02040503050406030204" pitchFamily="18" charset="0"/>
                        </a:rPr>
                        <m:t>𝛾</m:t>
                      </m:r>
                      <m:sSup>
                        <m:sSupPr>
                          <m:ctrlPr>
                            <a:rPr lang="en-US" altLang="zh-HK" sz="2000" b="0" i="1" smtClean="0">
                              <a:latin typeface="Cambria Math" panose="02040503050406030204" pitchFamily="18" charset="0"/>
                              <a:ea typeface="Cambria Math" panose="02040503050406030204" pitchFamily="18" charset="0"/>
                            </a:rPr>
                          </m:ctrlPr>
                        </m:sSupPr>
                        <m:e>
                          <m:r>
                            <a:rPr lang="en-US" altLang="zh-HK" sz="2000" i="1">
                              <a:latin typeface="Cambria Math" panose="02040503050406030204" pitchFamily="18" charset="0"/>
                              <a:ea typeface="Cambria Math" panose="02040503050406030204" pitchFamily="18" charset="0"/>
                            </a:rPr>
                            <m:t>∙</m:t>
                          </m:r>
                          <m:r>
                            <a:rPr lang="en-US" altLang="zh-HK" sz="2000" i="1">
                              <a:latin typeface="Cambria Math" panose="02040503050406030204" pitchFamily="18" charset="0"/>
                              <a:ea typeface="Cambria Math" panose="02040503050406030204" pitchFamily="18" charset="0"/>
                            </a:rPr>
                            <m:t>𝑑𝑖𝑠𝑡</m:t>
                          </m:r>
                          <m:d>
                            <m:dPr>
                              <m:ctrlPr>
                                <a:rPr lang="en-US" altLang="zh-HK" sz="2000" i="1">
                                  <a:latin typeface="Cambria Math" panose="02040503050406030204" pitchFamily="18" charset="0"/>
                                  <a:ea typeface="Cambria Math" panose="02040503050406030204" pitchFamily="18" charset="0"/>
                                </a:rPr>
                              </m:ctrlPr>
                            </m:dPr>
                            <m:e>
                              <m:r>
                                <a:rPr lang="en-US" altLang="zh-HK" sz="2000" b="1">
                                  <a:latin typeface="Cambria Math" panose="02040503050406030204" pitchFamily="18" charset="0"/>
                                  <a:ea typeface="Cambria Math" panose="02040503050406030204" pitchFamily="18" charset="0"/>
                                </a:rPr>
                                <m:t>𝐪</m:t>
                              </m:r>
                              <m:r>
                                <a:rPr lang="en-US" altLang="zh-HK" sz="2000" i="1">
                                  <a:latin typeface="Cambria Math" panose="02040503050406030204" pitchFamily="18" charset="0"/>
                                  <a:ea typeface="Cambria Math" panose="02040503050406030204" pitchFamily="18" charset="0"/>
                                </a:rPr>
                                <m:t>,</m:t>
                              </m:r>
                              <m:sSub>
                                <m:sSubPr>
                                  <m:ctrlPr>
                                    <a:rPr lang="en-US" altLang="zh-HK" sz="2000" b="1" i="1">
                                      <a:latin typeface="Cambria Math" panose="02040503050406030204" pitchFamily="18" charset="0"/>
                                      <a:ea typeface="Cambria Math" panose="02040503050406030204" pitchFamily="18" charset="0"/>
                                    </a:rPr>
                                  </m:ctrlPr>
                                </m:sSubPr>
                                <m:e>
                                  <m:r>
                                    <a:rPr lang="en-US" altLang="zh-HK" sz="2000" b="1">
                                      <a:latin typeface="Cambria Math" panose="02040503050406030204" pitchFamily="18" charset="0"/>
                                      <a:ea typeface="Cambria Math" panose="02040503050406030204" pitchFamily="18" charset="0"/>
                                    </a:rPr>
                                    <m:t>𝐩</m:t>
                                  </m:r>
                                </m:e>
                                <m:sub>
                                  <m:r>
                                    <a:rPr lang="en-US" altLang="zh-HK" sz="2000" b="1">
                                      <a:latin typeface="Cambria Math" panose="02040503050406030204" pitchFamily="18" charset="0"/>
                                      <a:ea typeface="Cambria Math" panose="02040503050406030204" pitchFamily="18" charset="0"/>
                                    </a:rPr>
                                    <m:t>𝐢</m:t>
                                  </m:r>
                                </m:sub>
                              </m:sSub>
                            </m:e>
                          </m:d>
                        </m:e>
                        <m:sup>
                          <m:r>
                            <a:rPr lang="en-US" altLang="zh-HK" sz="2000" b="0" i="1" smtClean="0">
                              <a:latin typeface="Cambria Math" panose="02040503050406030204" pitchFamily="18" charset="0"/>
                              <a:ea typeface="Cambria Math" panose="02040503050406030204" pitchFamily="18" charset="0"/>
                            </a:rPr>
                            <m:t>2</m:t>
                          </m:r>
                        </m:sup>
                      </m:sSup>
                      <m:r>
                        <a:rPr lang="en-US" altLang="zh-HK" sz="2000" b="0" i="1" smtClean="0">
                          <a:latin typeface="Cambria Math" panose="02040503050406030204" pitchFamily="18" charset="0"/>
                          <a:ea typeface="Cambria Math" panose="02040503050406030204" pitchFamily="18" charset="0"/>
                        </a:rPr>
                        <m:t>)</m:t>
                      </m:r>
                    </m:oMath>
                  </m:oMathPara>
                </a14:m>
                <a:endParaRPr lang="zh-HK" altLang="en-US" sz="2000" dirty="0"/>
              </a:p>
            </p:txBody>
          </p:sp>
        </mc:Choice>
        <mc:Fallback xmlns="">
          <p:sp>
            <p:nvSpPr>
              <p:cNvPr id="47" name="TextBox 46">
                <a:extLst>
                  <a:ext uri="{FF2B5EF4-FFF2-40B4-BE49-F238E27FC236}">
                    <a16:creationId xmlns:a16="http://schemas.microsoft.com/office/drawing/2014/main" id="{5F183356-844D-4214-888E-C80193ACD9FC}"/>
                  </a:ext>
                </a:extLst>
              </p:cNvPr>
              <p:cNvSpPr txBox="1">
                <a:spLocks noRot="1" noChangeAspect="1" noMove="1" noResize="1" noEditPoints="1" noAdjustHandles="1" noChangeArrowheads="1" noChangeShapeType="1" noTextEdit="1"/>
              </p:cNvSpPr>
              <p:nvPr/>
            </p:nvSpPr>
            <p:spPr>
              <a:xfrm>
                <a:off x="6369880" y="1543274"/>
                <a:ext cx="4150623" cy="784574"/>
              </a:xfrm>
              <a:prstGeom prst="rect">
                <a:avLst/>
              </a:prstGeom>
              <a:blipFill>
                <a:blip r:embed="rId4"/>
                <a:stretch>
                  <a:fillRect/>
                </a:stretch>
              </a:blipFill>
            </p:spPr>
            <p:txBody>
              <a:bodyPr/>
              <a:lstStyle/>
              <a:p>
                <a:r>
                  <a:rPr lang="zh-HK" altLang="en-US">
                    <a:noFill/>
                  </a:rPr>
                  <a:t> </a:t>
                </a:r>
              </a:p>
            </p:txBody>
          </p:sp>
        </mc:Fallback>
      </mc:AlternateContent>
      <p:sp>
        <p:nvSpPr>
          <p:cNvPr id="48" name="Rectangle 47">
            <a:extLst>
              <a:ext uri="{FF2B5EF4-FFF2-40B4-BE49-F238E27FC236}">
                <a16:creationId xmlns:a16="http://schemas.microsoft.com/office/drawing/2014/main" id="{1A683897-1C72-4CD3-A668-A49C36457353}"/>
              </a:ext>
            </a:extLst>
          </p:cNvPr>
          <p:cNvSpPr/>
          <p:nvPr/>
        </p:nvSpPr>
        <p:spPr>
          <a:xfrm>
            <a:off x="-21959" y="6592017"/>
            <a:ext cx="9129744" cy="276999"/>
          </a:xfrm>
          <a:prstGeom prst="rect">
            <a:avLst/>
          </a:prstGeom>
        </p:spPr>
        <p:txBody>
          <a:bodyPr wrap="square">
            <a:spAutoFit/>
          </a:bodyPr>
          <a:lstStyle/>
          <a:p>
            <a:r>
              <a:rPr lang="en-US" altLang="zh-HK" sz="1200" dirty="0">
                <a:latin typeface="Times New Roman" panose="02020603050405020304" pitchFamily="18" charset="0"/>
                <a:cs typeface="Times New Roman" panose="02020603050405020304" pitchFamily="18" charset="0"/>
              </a:rPr>
              <a:t>[1] T. N. Chan, M. L. </a:t>
            </a:r>
            <a:r>
              <a:rPr lang="en-US" altLang="zh-HK" sz="1200" dirty="0" err="1">
                <a:latin typeface="Times New Roman" panose="02020603050405020304" pitchFamily="18" charset="0"/>
                <a:cs typeface="Times New Roman" panose="02020603050405020304" pitchFamily="18" charset="0"/>
              </a:rPr>
              <a:t>Yiu</a:t>
            </a:r>
            <a:r>
              <a:rPr lang="en-US" altLang="zh-HK" sz="1200" dirty="0">
                <a:latin typeface="Times New Roman" panose="02020603050405020304" pitchFamily="18" charset="0"/>
                <a:cs typeface="Times New Roman" panose="02020603050405020304" pitchFamily="18" charset="0"/>
              </a:rPr>
              <a:t> and L. H. U “KARL: Fast Kernel Aggregation Queries” ICDE2019</a:t>
            </a:r>
          </a:p>
        </p:txBody>
      </p:sp>
      <p:sp>
        <p:nvSpPr>
          <p:cNvPr id="3" name="Rectangle 2">
            <a:extLst>
              <a:ext uri="{FF2B5EF4-FFF2-40B4-BE49-F238E27FC236}">
                <a16:creationId xmlns:a16="http://schemas.microsoft.com/office/drawing/2014/main" id="{66314871-AEE8-46DC-80F2-B7DEE309F608}"/>
              </a:ext>
            </a:extLst>
          </p:cNvPr>
          <p:cNvSpPr/>
          <p:nvPr/>
        </p:nvSpPr>
        <p:spPr>
          <a:xfrm>
            <a:off x="7562146" y="4606650"/>
            <a:ext cx="3390352" cy="430887"/>
          </a:xfrm>
          <a:prstGeom prst="rect">
            <a:avLst/>
          </a:prstGeom>
        </p:spPr>
        <p:txBody>
          <a:bodyPr wrap="none">
            <a:spAutoFit/>
          </a:bodyPr>
          <a:lstStyle/>
          <a:p>
            <a:r>
              <a:rPr lang="en-US" altLang="zh-HK" sz="2200" dirty="0">
                <a:highlight>
                  <a:srgbClr val="FFFF00"/>
                </a:highlight>
                <a:latin typeface="Times New Roman" panose="02020603050405020304" pitchFamily="18" charset="0"/>
                <a:cs typeface="Times New Roman" panose="02020603050405020304" pitchFamily="18" charset="0"/>
              </a:rPr>
              <a:t>Time complexity: O(d)-time</a:t>
            </a:r>
            <a:endParaRPr lang="zh-HK" altLang="en-US" sz="2200" dirty="0">
              <a:highlight>
                <a:srgbClr val="FFFF00"/>
              </a:highlight>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BA32186-1233-452A-BC5D-46A6B3804A65}"/>
                  </a:ext>
                </a:extLst>
              </p:cNvPr>
              <p:cNvSpPr/>
              <p:nvPr/>
            </p:nvSpPr>
            <p:spPr>
              <a:xfrm>
                <a:off x="2365256" y="5551363"/>
                <a:ext cx="2375779" cy="369332"/>
              </a:xfrm>
              <a:prstGeom prst="rect">
                <a:avLst/>
              </a:prstGeom>
            </p:spPr>
            <p:txBody>
              <a:bodyPr wrap="none">
                <a:spAutoFit/>
              </a:bodyPr>
              <a:lstStyle/>
              <a:p>
                <a14:m>
                  <m:oMath xmlns:m="http://schemas.openxmlformats.org/officeDocument/2006/math">
                    <m:d>
                      <m:dPr>
                        <m:begChr m:val="|"/>
                        <m:endChr m:val="|"/>
                        <m:ctrlPr>
                          <a:rPr lang="en-US" altLang="zh-HK" b="0" i="1" smtClean="0">
                            <a:latin typeface="Cambria Math" panose="02040503050406030204" pitchFamily="18" charset="0"/>
                            <a:ea typeface="Cambria Math" panose="02040503050406030204" pitchFamily="18" charset="0"/>
                          </a:rPr>
                        </m:ctrlPr>
                      </m:dPr>
                      <m:e>
                        <m:r>
                          <a:rPr lang="en-US" altLang="zh-HK" i="1">
                            <a:latin typeface="Cambria Math" panose="02040503050406030204" pitchFamily="18" charset="0"/>
                            <a:ea typeface="Cambria Math" panose="02040503050406030204" pitchFamily="18" charset="0"/>
                          </a:rPr>
                          <m:t>𝑃</m:t>
                        </m:r>
                      </m:e>
                    </m:d>
                    <m:r>
                      <a:rPr lang="en-US" altLang="zh-HK" b="0" i="1" smtClean="0">
                        <a:latin typeface="Cambria Math" panose="02040503050406030204" pitchFamily="18" charset="0"/>
                        <a:ea typeface="Cambria Math" panose="02040503050406030204" pitchFamily="18" charset="0"/>
                      </a:rPr>
                      <m:t>=3</m:t>
                    </m:r>
                  </m:oMath>
                </a14:m>
                <a:r>
                  <a:rPr lang="zh-HK" altLang="en-US" dirty="0"/>
                  <a:t> </a:t>
                </a:r>
                <a:r>
                  <a:rPr lang="en-US" altLang="zh-HK" dirty="0">
                    <a:latin typeface="Times New Roman" panose="02020603050405020304" pitchFamily="18" charset="0"/>
                    <a:cs typeface="Times New Roman" panose="02020603050405020304" pitchFamily="18" charset="0"/>
                  </a:rPr>
                  <a:t>in this example</a:t>
                </a:r>
                <a:endParaRPr lang="zh-HK" altLang="en-US" dirty="0">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5BA32186-1233-452A-BC5D-46A6B3804A65}"/>
                  </a:ext>
                </a:extLst>
              </p:cNvPr>
              <p:cNvSpPr>
                <a:spLocks noRot="1" noChangeAspect="1" noMove="1" noResize="1" noEditPoints="1" noAdjustHandles="1" noChangeArrowheads="1" noChangeShapeType="1" noTextEdit="1"/>
              </p:cNvSpPr>
              <p:nvPr/>
            </p:nvSpPr>
            <p:spPr>
              <a:xfrm>
                <a:off x="2365256" y="5551363"/>
                <a:ext cx="2375779" cy="369332"/>
              </a:xfrm>
              <a:prstGeom prst="rect">
                <a:avLst/>
              </a:prstGeom>
              <a:blipFill>
                <a:blip r:embed="rId5"/>
                <a:stretch>
                  <a:fillRect t="-11667" r="-1795" b="-25000"/>
                </a:stretch>
              </a:blipFill>
            </p:spPr>
            <p:txBody>
              <a:bodyPr/>
              <a:lstStyle/>
              <a:p>
                <a:r>
                  <a:rPr lang="zh-HK" altLang="en-US">
                    <a:noFill/>
                  </a:rPr>
                  <a:t> </a:t>
                </a:r>
              </a:p>
            </p:txBody>
          </p:sp>
        </mc:Fallback>
      </mc:AlternateContent>
      <p:sp>
        <p:nvSpPr>
          <p:cNvPr id="58" name="Rectangle 57">
            <a:extLst>
              <a:ext uri="{FF2B5EF4-FFF2-40B4-BE49-F238E27FC236}">
                <a16:creationId xmlns:a16="http://schemas.microsoft.com/office/drawing/2014/main" id="{37290B61-D00A-46E1-9987-98AF21111B71}"/>
              </a:ext>
            </a:extLst>
          </p:cNvPr>
          <p:cNvSpPr/>
          <p:nvPr/>
        </p:nvSpPr>
        <p:spPr>
          <a:xfrm>
            <a:off x="6981292" y="2552517"/>
            <a:ext cx="3941785" cy="430887"/>
          </a:xfrm>
          <a:prstGeom prst="rect">
            <a:avLst/>
          </a:prstGeom>
        </p:spPr>
        <p:txBody>
          <a:bodyPr wrap="none">
            <a:spAutoFit/>
          </a:bodyPr>
          <a:lstStyle/>
          <a:p>
            <a:r>
              <a:rPr lang="en-US" altLang="zh-HK" sz="2200" dirty="0">
                <a:highlight>
                  <a:srgbClr val="FFFF00"/>
                </a:highlight>
                <a:latin typeface="Times New Roman" panose="02020603050405020304" pitchFamily="18" charset="0"/>
                <a:cs typeface="Times New Roman" panose="02020603050405020304" pitchFamily="18" charset="0"/>
              </a:rPr>
              <a:t>Time complexity: O(|P|</a:t>
            </a:r>
            <a:r>
              <a:rPr lang="en-US" altLang="zh-HK" sz="2200" dirty="0">
                <a:highlight>
                  <a:srgbClr val="FFFF00"/>
                </a:highlight>
                <a:latin typeface="Times New Roman" panose="02020603050405020304" pitchFamily="18" charset="0"/>
                <a:cs typeface="Times New Roman" panose="02020603050405020304" pitchFamily="18" charset="0"/>
                <a:sym typeface="Symbol" panose="05050102010706020507" pitchFamily="18" charset="2"/>
              </a:rPr>
              <a:t></a:t>
            </a:r>
            <a:r>
              <a:rPr lang="en-US" altLang="zh-HK" sz="2200" dirty="0">
                <a:highlight>
                  <a:srgbClr val="FFFF00"/>
                </a:highlight>
                <a:latin typeface="Times New Roman" panose="02020603050405020304" pitchFamily="18" charset="0"/>
                <a:cs typeface="Times New Roman" panose="02020603050405020304" pitchFamily="18" charset="0"/>
              </a:rPr>
              <a:t>d)-time</a:t>
            </a:r>
            <a:endParaRPr lang="zh-HK" altLang="en-US" sz="2200" dirty="0">
              <a:highlight>
                <a:srgbClr val="FFFF00"/>
              </a:highlight>
            </a:endParaRPr>
          </a:p>
        </p:txBody>
      </p:sp>
      <p:sp>
        <p:nvSpPr>
          <p:cNvPr id="5" name="Slide Number Placeholder 4">
            <a:extLst>
              <a:ext uri="{FF2B5EF4-FFF2-40B4-BE49-F238E27FC236}">
                <a16:creationId xmlns:a16="http://schemas.microsoft.com/office/drawing/2014/main" id="{7D9D2A58-3CB5-492A-850E-2B4FBEB9A13D}"/>
              </a:ext>
            </a:extLst>
          </p:cNvPr>
          <p:cNvSpPr>
            <a:spLocks noGrp="1"/>
          </p:cNvSpPr>
          <p:nvPr>
            <p:ph type="sldNum" sz="quarter" idx="12"/>
          </p:nvPr>
        </p:nvSpPr>
        <p:spPr/>
        <p:txBody>
          <a:bodyPr/>
          <a:lstStyle/>
          <a:p>
            <a:fld id="{780A6AC6-A620-4848-B5A7-A3C080C8DEF9}" type="slidenum">
              <a:rPr lang="zh-HK" altLang="en-US" smtClean="0"/>
              <a:t>8</a:t>
            </a:fld>
            <a:endParaRPr lang="zh-HK" altLang="en-US"/>
          </a:p>
        </p:txBody>
      </p:sp>
    </p:spTree>
    <p:extLst>
      <p:ext uri="{BB962C8B-B14F-4D97-AF65-F5344CB8AC3E}">
        <p14:creationId xmlns:p14="http://schemas.microsoft.com/office/powerpoint/2010/main" val="3879965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852C3-31B2-4897-A553-3B2BD00C39B7}"/>
              </a:ext>
            </a:extLst>
          </p:cNvPr>
          <p:cNvSpPr>
            <a:spLocks noGrp="1"/>
          </p:cNvSpPr>
          <p:nvPr>
            <p:ph type="title"/>
          </p:nvPr>
        </p:nvSpPr>
        <p:spPr>
          <a:xfrm>
            <a:off x="687991" y="4398"/>
            <a:ext cx="10515600" cy="1325563"/>
          </a:xfrm>
        </p:spPr>
        <p:txBody>
          <a:bodyPr/>
          <a:lstStyle/>
          <a:p>
            <a:pPr algn="ctr"/>
            <a:r>
              <a:rPr lang="en-US" altLang="zh-HK" dirty="0">
                <a:latin typeface="Times New Roman" panose="02020603050405020304" pitchFamily="18" charset="0"/>
                <a:cs typeface="Times New Roman" panose="02020603050405020304" pitchFamily="18" charset="0"/>
              </a:rPr>
              <a:t>Weakness of KARL</a:t>
            </a:r>
            <a:endParaRPr lang="zh-HK" altLang="en-US" dirty="0">
              <a:latin typeface="Times New Roman" panose="02020603050405020304" pitchFamily="18" charset="0"/>
              <a:cs typeface="Times New Roman" panose="02020603050405020304" pitchFamily="18" charset="0"/>
            </a:endParaRPr>
          </a:p>
        </p:txBody>
      </p:sp>
      <p:graphicFrame>
        <p:nvGraphicFramePr>
          <p:cNvPr id="25" name="Chart 24">
            <a:extLst>
              <a:ext uri="{FF2B5EF4-FFF2-40B4-BE49-F238E27FC236}">
                <a16:creationId xmlns:a16="http://schemas.microsoft.com/office/drawing/2014/main" id="{3CE9D76B-D90B-4B9B-B39E-AE427A11BFD3}"/>
              </a:ext>
            </a:extLst>
          </p:cNvPr>
          <p:cNvGraphicFramePr>
            <a:graphicFrameLocks/>
          </p:cNvGraphicFramePr>
          <p:nvPr>
            <p:extLst>
              <p:ext uri="{D42A27DB-BD31-4B8C-83A1-F6EECF244321}">
                <p14:modId xmlns:p14="http://schemas.microsoft.com/office/powerpoint/2010/main" val="733667948"/>
              </p:ext>
            </p:extLst>
          </p:nvPr>
        </p:nvGraphicFramePr>
        <p:xfrm>
          <a:off x="2365694" y="1329961"/>
          <a:ext cx="6913564" cy="4265492"/>
        </p:xfrm>
        <a:graphic>
          <a:graphicData uri="http://schemas.openxmlformats.org/drawingml/2006/chart">
            <c:chart xmlns:c="http://schemas.openxmlformats.org/drawingml/2006/chart" xmlns:r="http://schemas.openxmlformats.org/officeDocument/2006/relationships" r:id="rId2"/>
          </a:graphicData>
        </a:graphic>
      </p:graphicFrame>
      <p:sp>
        <p:nvSpPr>
          <p:cNvPr id="26" name="Text Box 29">
            <a:extLst>
              <a:ext uri="{FF2B5EF4-FFF2-40B4-BE49-F238E27FC236}">
                <a16:creationId xmlns:a16="http://schemas.microsoft.com/office/drawing/2014/main" id="{F6D27D48-1DD0-436D-9DA7-12916D5698FF}"/>
              </a:ext>
            </a:extLst>
          </p:cNvPr>
          <p:cNvSpPr txBox="1">
            <a:spLocks noChangeArrowheads="1"/>
          </p:cNvSpPr>
          <p:nvPr/>
        </p:nvSpPr>
        <p:spPr bwMode="auto">
          <a:xfrm>
            <a:off x="2333421" y="1122018"/>
            <a:ext cx="1353553"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algn="r"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algn="r"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algn="r"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algn="r"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algn="l" eaLnBrk="1" hangingPunct="1">
              <a:buClrTx/>
              <a:buFontTx/>
              <a:buNone/>
            </a:pPr>
            <a:r>
              <a:rPr lang="en-US" altLang="en-US" sz="1600" i="1" dirty="0">
                <a:solidFill>
                  <a:srgbClr val="000000"/>
                </a:solidFill>
                <a:latin typeface="Times New Roman" panose="02020603050405020304" pitchFamily="18" charset="0"/>
                <a:cs typeface="Times New Roman" panose="02020603050405020304" pitchFamily="18" charset="0"/>
              </a:rPr>
              <a:t>function value</a:t>
            </a:r>
            <a:endParaRPr lang="en-US" altLang="en-US" sz="1600" i="1" baseline="-25000"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2" name="TextBox 6">
                <a:extLst>
                  <a:ext uri="{FF2B5EF4-FFF2-40B4-BE49-F238E27FC236}">
                    <a16:creationId xmlns:a16="http://schemas.microsoft.com/office/drawing/2014/main" id="{18C1A85F-3FD4-433B-81A1-9DBCB6D586C9}"/>
                  </a:ext>
                </a:extLst>
              </p:cNvPr>
              <p:cNvSpPr txBox="1"/>
              <p:nvPr/>
            </p:nvSpPr>
            <p:spPr>
              <a:xfrm>
                <a:off x="3665183" y="2649318"/>
                <a:ext cx="1777038" cy="308341"/>
              </a:xfrm>
              <a:prstGeom prst="rect">
                <a:avLst/>
              </a:prstGeom>
              <a:noFill/>
            </p:spPr>
            <p:txBody>
              <a:bodyPr wrap="none" lIns="0" tIns="0" rIns="0" bIns="0" rtlCol="0">
                <a:noAutofit/>
              </a:bodyPr>
              <a:lstStyle/>
              <a:p>
                <a:pPr algn="ctr">
                  <a:spcAft>
                    <a:spcPts val="0"/>
                  </a:spcAft>
                </a:pPr>
                <a:r>
                  <a:rPr lang="en-US" altLang="zh-HK" sz="1600" i="1" dirty="0">
                    <a:solidFill>
                      <a:srgbClr val="000000"/>
                    </a:solidFill>
                    <a:latin typeface="Times New Roman" panose="02020603050405020304" pitchFamily="18" charset="0"/>
                    <a:ea typeface="新細明體" panose="02020500000000000000" pitchFamily="18" charset="-120"/>
                    <a:cs typeface="Times New Roman" panose="02020603050405020304" pitchFamily="18" charset="0"/>
                  </a:rPr>
                  <a:t>function:</a:t>
                </a:r>
                <a:r>
                  <a:rPr lang="en-US" altLang="zh-HK" sz="1600" i="1" dirty="0">
                    <a:solidFill>
                      <a:srgbClr val="000000"/>
                    </a:solidFill>
                    <a:latin typeface="Cambria Math" panose="02040503050406030204" pitchFamily="18" charset="0"/>
                    <a:ea typeface="新細明體" panose="02020500000000000000" pitchFamily="18" charset="-120"/>
                    <a:cs typeface="Times New Roman" panose="02020603050405020304" pitchFamily="18" charset="0"/>
                  </a:rPr>
                  <a:t> </a:t>
                </a:r>
                <a14:m>
                  <m:oMath xmlns:m="http://schemas.openxmlformats.org/officeDocument/2006/math">
                    <m:r>
                      <m:rPr>
                        <m:sty m:val="p"/>
                      </m:rPr>
                      <a:rPr lang="en-US" altLang="zh-HK" sz="1600" i="0" kern="1200" smtClean="0">
                        <a:solidFill>
                          <a:srgbClr val="000000"/>
                        </a:solidFill>
                        <a:effectLst/>
                        <a:latin typeface="Cambria Math" panose="02040503050406030204" pitchFamily="18" charset="0"/>
                        <a:ea typeface="新細明體" panose="02020500000000000000" pitchFamily="18" charset="-120"/>
                        <a:cs typeface="Times New Roman" panose="02020603050405020304" pitchFamily="18" charset="0"/>
                      </a:rPr>
                      <m:t>exp</m:t>
                    </m:r>
                    <m:r>
                      <a:rPr lang="en-US" altLang="zh-HK" sz="1600" b="0" i="1" kern="1200" smtClean="0">
                        <a:solidFill>
                          <a:srgbClr val="000000"/>
                        </a:solidFill>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HK" sz="1600" b="0" i="1" kern="1200" smtClean="0">
                        <a:solidFill>
                          <a:srgbClr val="000000"/>
                        </a:solidFill>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HK" sz="1600" b="0" i="1" kern="1200" smtClean="0">
                        <a:solidFill>
                          <a:srgbClr val="000000"/>
                        </a:solidFill>
                        <a:effectLst/>
                        <a:latin typeface="Cambria Math" panose="02040503050406030204" pitchFamily="18" charset="0"/>
                        <a:ea typeface="新細明體" panose="02020500000000000000" pitchFamily="18" charset="-120"/>
                        <a:cs typeface="Times New Roman" panose="02020603050405020304" pitchFamily="18" charset="0"/>
                      </a:rPr>
                      <m:t>)</m:t>
                    </m:r>
                  </m:oMath>
                </a14:m>
                <a:endParaRPr lang="zh-TW" sz="1600" dirty="0">
                  <a:effectLst/>
                  <a:latin typeface="Times New Roman" panose="02020603050405020304" pitchFamily="18" charset="0"/>
                  <a:ea typeface="新細明體" panose="02020500000000000000" pitchFamily="18" charset="-120"/>
                </a:endParaRPr>
              </a:p>
            </p:txBody>
          </p:sp>
        </mc:Choice>
        <mc:Fallback xmlns="">
          <p:sp>
            <p:nvSpPr>
              <p:cNvPr id="32" name="TextBox 6">
                <a:extLst>
                  <a:ext uri="{FF2B5EF4-FFF2-40B4-BE49-F238E27FC236}">
                    <a16:creationId xmlns:a16="http://schemas.microsoft.com/office/drawing/2014/main" id="{18C1A85F-3FD4-433B-81A1-9DBCB6D586C9}"/>
                  </a:ext>
                </a:extLst>
              </p:cNvPr>
              <p:cNvSpPr txBox="1">
                <a:spLocks noRot="1" noChangeAspect="1" noMove="1" noResize="1" noEditPoints="1" noAdjustHandles="1" noChangeArrowheads="1" noChangeShapeType="1" noTextEdit="1"/>
              </p:cNvSpPr>
              <p:nvPr/>
            </p:nvSpPr>
            <p:spPr>
              <a:xfrm>
                <a:off x="3665183" y="2649318"/>
                <a:ext cx="1777038" cy="308341"/>
              </a:xfrm>
              <a:prstGeom prst="rect">
                <a:avLst/>
              </a:prstGeom>
              <a:blipFill>
                <a:blip r:embed="rId3"/>
                <a:stretch>
                  <a:fillRect t="-22000" b="-20000"/>
                </a:stretch>
              </a:blipFill>
            </p:spPr>
            <p:txBody>
              <a:bodyPr/>
              <a:lstStyle/>
              <a:p>
                <a:r>
                  <a:rPr lang="zh-HK" altLang="en-US">
                    <a:noFill/>
                  </a:rPr>
                  <a:t> </a:t>
                </a:r>
              </a:p>
            </p:txBody>
          </p:sp>
        </mc:Fallback>
      </mc:AlternateContent>
      <mc:AlternateContent xmlns:mc="http://schemas.openxmlformats.org/markup-compatibility/2006" xmlns:a14="http://schemas.microsoft.com/office/drawing/2010/main">
        <mc:Choice Requires="a14">
          <p:sp>
            <p:nvSpPr>
              <p:cNvPr id="34" name="TextBox 6">
                <a:extLst>
                  <a:ext uri="{FF2B5EF4-FFF2-40B4-BE49-F238E27FC236}">
                    <a16:creationId xmlns:a16="http://schemas.microsoft.com/office/drawing/2014/main" id="{603FEFFC-9A7A-4BC8-9AC1-58E755F88272}"/>
                  </a:ext>
                </a:extLst>
              </p:cNvPr>
              <p:cNvSpPr txBox="1"/>
              <p:nvPr/>
            </p:nvSpPr>
            <p:spPr>
              <a:xfrm>
                <a:off x="3107137" y="4554632"/>
                <a:ext cx="2746375" cy="559981"/>
              </a:xfrm>
              <a:prstGeom prst="rect">
                <a:avLst/>
              </a:prstGeom>
              <a:noFill/>
            </p:spPr>
            <p:txBody>
              <a:bodyPr wrap="none" lIns="0" tIns="0" rIns="0" bIns="0" rtlCol="0">
                <a:noAutofit/>
              </a:bodyPr>
              <a:lstStyle/>
              <a:p>
                <a:pPr algn="ctr">
                  <a:spcAft>
                    <a:spcPts val="0"/>
                  </a:spcAft>
                </a:pPr>
                <a:r>
                  <a:rPr lang="en-US" altLang="zh-HK" sz="1600" i="1" kern="1200" dirty="0">
                    <a:solidFill>
                      <a:srgbClr val="000000"/>
                    </a:solidFill>
                    <a:effectLst/>
                    <a:latin typeface="Cambria Math" panose="02040503050406030204" pitchFamily="18" charset="0"/>
                    <a:ea typeface="新細明體" panose="02020500000000000000" pitchFamily="18" charset="-120"/>
                    <a:cs typeface="Times New Roman" panose="02020603050405020304" pitchFamily="18" charset="0"/>
                  </a:rPr>
                  <a:t>Existing linear lower bound:</a:t>
                </a:r>
              </a:p>
              <a:p>
                <a:pPr algn="ctr">
                  <a:spcAft>
                    <a:spcPts val="0"/>
                  </a:spcAft>
                </a:pPr>
                <a14:m>
                  <m:oMathPara xmlns:m="http://schemas.openxmlformats.org/officeDocument/2006/math">
                    <m:oMathParaPr>
                      <m:jc m:val="centerGroup"/>
                    </m:oMathParaPr>
                    <m:oMath xmlns:m="http://schemas.openxmlformats.org/officeDocument/2006/math">
                      <m:sSup>
                        <m:sSupPr>
                          <m:ctrlPr>
                            <a:rPr lang="en-US" altLang="zh-TW" sz="160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TW" sz="16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𝐸</m:t>
                          </m:r>
                        </m:e>
                        <m:sup>
                          <m:r>
                            <a:rPr lang="en-US" altLang="zh-TW" sz="16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𝐿</m:t>
                          </m:r>
                        </m:sup>
                      </m:sSup>
                      <m:d>
                        <m:dPr>
                          <m:ctrlPr>
                            <a:rPr lang="zh-TW" sz="160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kern="1200">
                              <a:solidFill>
                                <a:srgbClr val="000000"/>
                              </a:solidFill>
                              <a:effectLst/>
                              <a:latin typeface="Cambria Math" panose="02040503050406030204" pitchFamily="18" charset="0"/>
                              <a:ea typeface="新細明體" panose="02020500000000000000" pitchFamily="18" charset="-120"/>
                              <a:cs typeface="Times New Roman" panose="02020603050405020304" pitchFamily="18" charset="0"/>
                            </a:rPr>
                            <m:t>𝑥</m:t>
                          </m:r>
                        </m:e>
                      </m:d>
                      <m:r>
                        <a:rPr lang="en-US" sz="1600" i="1" kern="1200">
                          <a:solidFill>
                            <a:srgbClr val="000000"/>
                          </a:solidFill>
                          <a:effectLst/>
                          <a:latin typeface="Cambria Math" panose="02040503050406030204" pitchFamily="18" charset="0"/>
                          <a:ea typeface="新細明體" panose="02020500000000000000" pitchFamily="18" charset="-120"/>
                          <a:cs typeface="Times New Roman" panose="02020603050405020304" pitchFamily="18" charset="0"/>
                        </a:rPr>
                        <m:t>=</m:t>
                      </m:r>
                      <m:sSub>
                        <m:sSubPr>
                          <m:ctrlPr>
                            <a:rPr lang="en-US" altLang="zh-HK" sz="1600" i="1">
                              <a:solidFill>
                                <a:srgbClr val="000000"/>
                              </a:solidFill>
                              <a:latin typeface="Cambria Math" panose="02040503050406030204" pitchFamily="18" charset="0"/>
                              <a:cs typeface="Times New Roman" panose="02020603050405020304" pitchFamily="18" charset="0"/>
                            </a:rPr>
                          </m:ctrlPr>
                        </m:sSubPr>
                        <m:e>
                          <m:r>
                            <a:rPr lang="en-US" altLang="zh-HK" sz="1600" b="0" i="1" smtClean="0">
                              <a:solidFill>
                                <a:srgbClr val="000000"/>
                              </a:solidFill>
                              <a:latin typeface="Cambria Math" panose="02040503050406030204" pitchFamily="18" charset="0"/>
                              <a:cs typeface="Times New Roman" panose="02020603050405020304" pitchFamily="18" charset="0"/>
                            </a:rPr>
                            <m:t>𝑚</m:t>
                          </m:r>
                        </m:e>
                        <m:sub>
                          <m:r>
                            <a:rPr lang="en-US" altLang="zh-HK" sz="1600" b="0" i="1" smtClean="0">
                              <a:solidFill>
                                <a:srgbClr val="000000"/>
                              </a:solidFill>
                              <a:latin typeface="Cambria Math" panose="02040503050406030204" pitchFamily="18" charset="0"/>
                              <a:cs typeface="Times New Roman" panose="02020603050405020304" pitchFamily="18" charset="0"/>
                            </a:rPr>
                            <m:t>𝑙</m:t>
                          </m:r>
                        </m:sub>
                      </m:sSub>
                      <m:r>
                        <a:rPr lang="en-US" sz="1600" i="1" kern="1200">
                          <a:solidFill>
                            <a:srgbClr val="000000"/>
                          </a:solidFill>
                          <a:effectLst/>
                          <a:latin typeface="Cambria Math" panose="02040503050406030204" pitchFamily="18" charset="0"/>
                          <a:ea typeface="新細明體" panose="02020500000000000000" pitchFamily="18" charset="-120"/>
                          <a:cs typeface="Times New Roman" panose="02020603050405020304" pitchFamily="18" charset="0"/>
                        </a:rPr>
                        <m:t>𝑥</m:t>
                      </m:r>
                      <m:r>
                        <a:rPr lang="en-US" sz="1600" i="1" kern="1200">
                          <a:solidFill>
                            <a:srgbClr val="000000"/>
                          </a:solidFill>
                          <a:effectLst/>
                          <a:latin typeface="Cambria Math" panose="02040503050406030204" pitchFamily="18" charset="0"/>
                          <a:ea typeface="新細明體" panose="02020500000000000000" pitchFamily="18" charset="-120"/>
                          <a:cs typeface="Times New Roman" panose="02020603050405020304" pitchFamily="18" charset="0"/>
                        </a:rPr>
                        <m:t>+</m:t>
                      </m:r>
                      <m:sSub>
                        <m:sSubPr>
                          <m:ctrlPr>
                            <a:rPr lang="en-US" altLang="zh-HK" sz="1600" i="1">
                              <a:solidFill>
                                <a:srgbClr val="000000"/>
                              </a:solidFill>
                              <a:latin typeface="Cambria Math" panose="02040503050406030204" pitchFamily="18" charset="0"/>
                              <a:cs typeface="Times New Roman" panose="02020603050405020304" pitchFamily="18" charset="0"/>
                            </a:rPr>
                          </m:ctrlPr>
                        </m:sSubPr>
                        <m:e>
                          <m:r>
                            <a:rPr lang="en-US" altLang="zh-HK" sz="1600" b="0" i="1" smtClean="0">
                              <a:solidFill>
                                <a:srgbClr val="000000"/>
                              </a:solidFill>
                              <a:latin typeface="Cambria Math" panose="02040503050406030204" pitchFamily="18" charset="0"/>
                              <a:cs typeface="Times New Roman" panose="02020603050405020304" pitchFamily="18" charset="0"/>
                            </a:rPr>
                            <m:t>𝑘</m:t>
                          </m:r>
                        </m:e>
                        <m:sub>
                          <m:r>
                            <a:rPr lang="en-US" altLang="zh-HK" sz="1600" b="0" i="1" smtClean="0">
                              <a:solidFill>
                                <a:srgbClr val="000000"/>
                              </a:solidFill>
                              <a:latin typeface="Cambria Math" panose="02040503050406030204" pitchFamily="18" charset="0"/>
                              <a:cs typeface="Times New Roman" panose="02020603050405020304" pitchFamily="18" charset="0"/>
                            </a:rPr>
                            <m:t>𝑙</m:t>
                          </m:r>
                        </m:sub>
                      </m:sSub>
                    </m:oMath>
                  </m:oMathPara>
                </a14:m>
                <a:endParaRPr lang="zh-TW" sz="1600" dirty="0">
                  <a:effectLst/>
                  <a:latin typeface="Times New Roman" panose="02020603050405020304" pitchFamily="18" charset="0"/>
                  <a:ea typeface="新細明體" panose="02020500000000000000" pitchFamily="18" charset="-120"/>
                </a:endParaRPr>
              </a:p>
            </p:txBody>
          </p:sp>
        </mc:Choice>
        <mc:Fallback xmlns="">
          <p:sp>
            <p:nvSpPr>
              <p:cNvPr id="34" name="TextBox 6">
                <a:extLst>
                  <a:ext uri="{FF2B5EF4-FFF2-40B4-BE49-F238E27FC236}">
                    <a16:creationId xmlns:a16="http://schemas.microsoft.com/office/drawing/2014/main" id="{603FEFFC-9A7A-4BC8-9AC1-58E755F88272}"/>
                  </a:ext>
                </a:extLst>
              </p:cNvPr>
              <p:cNvSpPr txBox="1">
                <a:spLocks noRot="1" noChangeAspect="1" noMove="1" noResize="1" noEditPoints="1" noAdjustHandles="1" noChangeArrowheads="1" noChangeShapeType="1" noTextEdit="1"/>
              </p:cNvSpPr>
              <p:nvPr/>
            </p:nvSpPr>
            <p:spPr>
              <a:xfrm>
                <a:off x="3107137" y="4554632"/>
                <a:ext cx="2746375" cy="559981"/>
              </a:xfrm>
              <a:prstGeom prst="rect">
                <a:avLst/>
              </a:prstGeom>
              <a:blipFill>
                <a:blip r:embed="rId4"/>
                <a:stretch>
                  <a:fillRect t="-11957"/>
                </a:stretch>
              </a:blipFill>
            </p:spPr>
            <p:txBody>
              <a:bodyPr/>
              <a:lstStyle/>
              <a:p>
                <a:r>
                  <a:rPr lang="zh-HK" altLang="en-US">
                    <a:noFill/>
                  </a:rPr>
                  <a:t> </a:t>
                </a:r>
              </a:p>
            </p:txBody>
          </p:sp>
        </mc:Fallback>
      </mc:AlternateContent>
      <p:cxnSp>
        <p:nvCxnSpPr>
          <p:cNvPr id="35" name="Straight Arrow Connector 34">
            <a:extLst>
              <a:ext uri="{FF2B5EF4-FFF2-40B4-BE49-F238E27FC236}">
                <a16:creationId xmlns:a16="http://schemas.microsoft.com/office/drawing/2014/main" id="{CAD1E25F-A276-4B4B-A49B-B85FD0795E2D}"/>
              </a:ext>
            </a:extLst>
          </p:cNvPr>
          <p:cNvCxnSpPr>
            <a:cxnSpLocks/>
          </p:cNvCxnSpPr>
          <p:nvPr/>
        </p:nvCxnSpPr>
        <p:spPr>
          <a:xfrm>
            <a:off x="3971259" y="3276132"/>
            <a:ext cx="0" cy="3975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AACC635-B939-48EE-990F-A39E9BE28FB2}"/>
              </a:ext>
            </a:extLst>
          </p:cNvPr>
          <p:cNvCxnSpPr>
            <a:cxnSpLocks/>
            <a:stCxn id="38" idx="0"/>
          </p:cNvCxnSpPr>
          <p:nvPr/>
        </p:nvCxnSpPr>
        <p:spPr>
          <a:xfrm>
            <a:off x="6677639" y="4738473"/>
            <a:ext cx="0" cy="327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5384DC04-7214-40D5-8073-EC55F0D68578}"/>
              </a:ext>
            </a:extLst>
          </p:cNvPr>
          <p:cNvSpPr>
            <a:spLocks noChangeArrowheads="1"/>
          </p:cNvSpPr>
          <p:nvPr/>
        </p:nvSpPr>
        <p:spPr bwMode="auto">
          <a:xfrm>
            <a:off x="3921403" y="3228057"/>
            <a:ext cx="99712" cy="96150"/>
          </a:xfrm>
          <a:prstGeom prst="ellipse">
            <a:avLst/>
          </a:prstGeom>
          <a:solidFill>
            <a:srgbClr val="FFFFFF"/>
          </a:solidFill>
          <a:ln w="12700">
            <a:solidFill>
              <a:srgbClr val="000000"/>
            </a:solidFill>
            <a:miter lim="800000"/>
            <a:headEnd/>
            <a:tailEnd/>
          </a:ln>
        </p:spPr>
        <p:txBody>
          <a:bodyPr wrap="non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ltLang="en-US"/>
          </a:p>
        </p:txBody>
      </p:sp>
      <p:sp>
        <p:nvSpPr>
          <p:cNvPr id="38" name="Oval 37">
            <a:extLst>
              <a:ext uri="{FF2B5EF4-FFF2-40B4-BE49-F238E27FC236}">
                <a16:creationId xmlns:a16="http://schemas.microsoft.com/office/drawing/2014/main" id="{E24894D2-9711-4630-9938-96AA1B6E647B}"/>
              </a:ext>
            </a:extLst>
          </p:cNvPr>
          <p:cNvSpPr>
            <a:spLocks noChangeArrowheads="1"/>
          </p:cNvSpPr>
          <p:nvPr/>
        </p:nvSpPr>
        <p:spPr bwMode="auto">
          <a:xfrm>
            <a:off x="6627783" y="4738473"/>
            <a:ext cx="99712" cy="96150"/>
          </a:xfrm>
          <a:prstGeom prst="ellipse">
            <a:avLst/>
          </a:prstGeom>
          <a:solidFill>
            <a:srgbClr val="FFFFFF"/>
          </a:solidFill>
          <a:ln w="12700">
            <a:solidFill>
              <a:srgbClr val="000000"/>
            </a:solidFill>
            <a:miter lim="800000"/>
            <a:headEnd/>
            <a:tailEnd/>
          </a:ln>
        </p:spPr>
        <p:txBody>
          <a:bodyPr wrap="non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ltLang="en-US"/>
          </a:p>
        </p:txBody>
      </p:sp>
      <p:sp>
        <p:nvSpPr>
          <p:cNvPr id="39" name="Oval 38">
            <a:extLst>
              <a:ext uri="{FF2B5EF4-FFF2-40B4-BE49-F238E27FC236}">
                <a16:creationId xmlns:a16="http://schemas.microsoft.com/office/drawing/2014/main" id="{790B2585-D80E-4AC8-8644-E457202AA574}"/>
              </a:ext>
            </a:extLst>
          </p:cNvPr>
          <p:cNvSpPr>
            <a:spLocks noChangeArrowheads="1"/>
          </p:cNvSpPr>
          <p:nvPr/>
        </p:nvSpPr>
        <p:spPr bwMode="auto">
          <a:xfrm>
            <a:off x="5123677" y="4244912"/>
            <a:ext cx="99780" cy="96110"/>
          </a:xfrm>
          <a:prstGeom prst="ellipse">
            <a:avLst/>
          </a:prstGeom>
          <a:solidFill>
            <a:srgbClr val="FFFFFF"/>
          </a:solidFill>
          <a:ln w="12700">
            <a:solidFill>
              <a:srgbClr val="000000"/>
            </a:solidFill>
            <a:miter lim="800000"/>
            <a:headEnd/>
            <a:tailEnd/>
          </a:ln>
        </p:spPr>
        <p:txBody>
          <a:bodyPr wrap="non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ltLang="en-US"/>
          </a:p>
        </p:txBody>
      </p:sp>
      <p:sp>
        <p:nvSpPr>
          <p:cNvPr id="42" name="Right Brace 41">
            <a:extLst>
              <a:ext uri="{FF2B5EF4-FFF2-40B4-BE49-F238E27FC236}">
                <a16:creationId xmlns:a16="http://schemas.microsoft.com/office/drawing/2014/main" id="{9E786B45-899E-4A13-BCF8-2DBEC9EC722D}"/>
              </a:ext>
            </a:extLst>
          </p:cNvPr>
          <p:cNvSpPr/>
          <p:nvPr/>
        </p:nvSpPr>
        <p:spPr>
          <a:xfrm>
            <a:off x="4053388" y="3263941"/>
            <a:ext cx="231303" cy="397531"/>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
        <p:nvSpPr>
          <p:cNvPr id="43" name="TextBox 42">
            <a:extLst>
              <a:ext uri="{FF2B5EF4-FFF2-40B4-BE49-F238E27FC236}">
                <a16:creationId xmlns:a16="http://schemas.microsoft.com/office/drawing/2014/main" id="{D399290B-7449-49CC-A10E-F864030B85C0}"/>
              </a:ext>
            </a:extLst>
          </p:cNvPr>
          <p:cNvSpPr txBox="1"/>
          <p:nvPr/>
        </p:nvSpPr>
        <p:spPr>
          <a:xfrm>
            <a:off x="4465059" y="3282260"/>
            <a:ext cx="569387" cy="369332"/>
          </a:xfrm>
          <a:prstGeom prst="rect">
            <a:avLst/>
          </a:prstGeom>
          <a:noFill/>
        </p:spPr>
        <p:txBody>
          <a:bodyPr wrap="none" rtlCol="0">
            <a:spAutoFit/>
          </a:bodyPr>
          <a:lstStyle/>
          <a:p>
            <a:r>
              <a:rPr lang="en-US" altLang="zh-HK" dirty="0">
                <a:latin typeface="Times New Roman" panose="02020603050405020304" pitchFamily="18" charset="0"/>
                <a:cs typeface="Times New Roman" panose="02020603050405020304" pitchFamily="18" charset="0"/>
              </a:rPr>
              <a:t>Gap</a:t>
            </a:r>
            <a:endParaRPr lang="zh-HK"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F471275-BFCE-4A7E-90CA-5D62A41D9831}"/>
                  </a:ext>
                </a:extLst>
              </p:cNvPr>
              <p:cNvSpPr txBox="1"/>
              <p:nvPr/>
            </p:nvSpPr>
            <p:spPr>
              <a:xfrm>
                <a:off x="1205108" y="5779778"/>
                <a:ext cx="9767692" cy="800219"/>
              </a:xfrm>
              <a:prstGeom prst="rect">
                <a:avLst/>
              </a:prstGeom>
              <a:noFill/>
            </p:spPr>
            <p:txBody>
              <a:bodyPr wrap="square" rtlCol="0">
                <a:spAutoFit/>
              </a:bodyPr>
              <a:lstStyle/>
              <a:p>
                <a:r>
                  <a:rPr lang="en-US" altLang="zh-HK" sz="2200" dirty="0">
                    <a:latin typeface="Times New Roman" panose="02020603050405020304" pitchFamily="18" charset="0"/>
                    <a:cs typeface="Times New Roman" panose="02020603050405020304" pitchFamily="18" charset="0"/>
                  </a:rPr>
                  <a:t>The larger the value of x</a:t>
                </a:r>
                <a:r>
                  <a:rPr lang="en-US" altLang="zh-HK" sz="2200" baseline="-25000" dirty="0">
                    <a:latin typeface="Times New Roman" panose="02020603050405020304" pitchFamily="18" charset="0"/>
                    <a:cs typeface="Times New Roman" panose="02020603050405020304" pitchFamily="18" charset="0"/>
                  </a:rPr>
                  <a:t>3</a:t>
                </a:r>
                <a:r>
                  <a:rPr lang="en-US" altLang="zh-HK" sz="2200" dirty="0">
                    <a:latin typeface="Times New Roman" panose="02020603050405020304" pitchFamily="18" charset="0"/>
                    <a:cs typeface="Times New Roman" panose="02020603050405020304" pitchFamily="18" charset="0"/>
                  </a:rPr>
                  <a:t> – x</a:t>
                </a:r>
                <a:r>
                  <a:rPr lang="en-US" altLang="zh-HK" sz="2200" baseline="-25000" dirty="0">
                    <a:latin typeface="Times New Roman" panose="02020603050405020304" pitchFamily="18" charset="0"/>
                    <a:cs typeface="Times New Roman" panose="02020603050405020304" pitchFamily="18" charset="0"/>
                  </a:rPr>
                  <a:t>1</a:t>
                </a:r>
                <a:r>
                  <a:rPr lang="en-US" altLang="zh-HK" sz="2200" dirty="0">
                    <a:latin typeface="Times New Roman" panose="02020603050405020304" pitchFamily="18" charset="0"/>
                    <a:cs typeface="Times New Roman" panose="02020603050405020304" pitchFamily="18" charset="0"/>
                  </a:rPr>
                  <a:t>, the larger the gap </a:t>
                </a:r>
                <a:r>
                  <a:rPr lang="en-US" altLang="zh-HK" sz="2200" dirty="0">
                    <a:latin typeface="Times New Roman" panose="02020603050405020304" pitchFamily="18" charset="0"/>
                    <a:cs typeface="Times New Roman" panose="02020603050405020304" pitchFamily="18" charset="0"/>
                    <a:sym typeface="Wingdings" panose="05000000000000000000" pitchFamily="2" charset="2"/>
                  </a:rPr>
                  <a:t> Loose lower bound for </a:t>
                </a:r>
                <a14:m>
                  <m:oMath xmlns:m="http://schemas.openxmlformats.org/officeDocument/2006/math">
                    <m:sSub>
                      <m:sSubPr>
                        <m:ctrlPr>
                          <a:rPr lang="en-US" altLang="zh-HK" sz="2400" i="1">
                            <a:latin typeface="Cambria Math" panose="02040503050406030204" pitchFamily="18" charset="0"/>
                            <a:ea typeface="Cambria Math" panose="02040503050406030204" pitchFamily="18" charset="0"/>
                          </a:rPr>
                        </m:ctrlPr>
                      </m:sSubPr>
                      <m:e>
                        <m:r>
                          <a:rPr lang="en-US" altLang="zh-HK" sz="2400" i="1">
                            <a:latin typeface="Cambria Math" panose="02040503050406030204" pitchFamily="18" charset="0"/>
                            <a:ea typeface="Cambria Math" panose="02040503050406030204" pitchFamily="18" charset="0"/>
                          </a:rPr>
                          <m:t>ℱ</m:t>
                        </m:r>
                      </m:e>
                      <m:sub>
                        <m:r>
                          <a:rPr lang="en-US" altLang="zh-HK" sz="2400" i="1">
                            <a:latin typeface="Cambria Math" panose="02040503050406030204" pitchFamily="18" charset="0"/>
                            <a:ea typeface="Cambria Math" panose="02040503050406030204" pitchFamily="18" charset="0"/>
                          </a:rPr>
                          <m:t>𝑃</m:t>
                        </m:r>
                      </m:sub>
                    </m:sSub>
                    <m:d>
                      <m:dPr>
                        <m:ctrlPr>
                          <a:rPr lang="en-US" altLang="zh-HK" sz="2400" i="1">
                            <a:latin typeface="Cambria Math" panose="02040503050406030204" pitchFamily="18" charset="0"/>
                            <a:ea typeface="Cambria Math" panose="02040503050406030204" pitchFamily="18" charset="0"/>
                          </a:rPr>
                        </m:ctrlPr>
                      </m:dPr>
                      <m:e>
                        <m:r>
                          <a:rPr lang="en-US" altLang="zh-HK" sz="2400" b="1">
                            <a:latin typeface="Cambria Math" panose="02040503050406030204" pitchFamily="18" charset="0"/>
                            <a:ea typeface="Cambria Math" panose="02040503050406030204" pitchFamily="18" charset="0"/>
                          </a:rPr>
                          <m:t>𝐪</m:t>
                        </m:r>
                      </m:e>
                    </m:d>
                  </m:oMath>
                </a14:m>
                <a:endParaRPr lang="en-US" altLang="zh-HK" sz="2200" dirty="0">
                  <a:latin typeface="Times New Roman" panose="02020603050405020304" pitchFamily="18" charset="0"/>
                  <a:cs typeface="Times New Roman" panose="02020603050405020304" pitchFamily="18" charset="0"/>
                  <a:sym typeface="Wingdings" panose="05000000000000000000" pitchFamily="2" charset="2"/>
                </a:endParaRPr>
              </a:p>
              <a:p>
                <a:r>
                  <a:rPr lang="en-US" altLang="zh-HK" sz="2200" dirty="0">
                    <a:latin typeface="Times New Roman" panose="02020603050405020304" pitchFamily="18" charset="0"/>
                    <a:cs typeface="Times New Roman" panose="02020603050405020304" pitchFamily="18" charset="0"/>
                    <a:sym typeface="Wingdings" panose="05000000000000000000" pitchFamily="2" charset="2"/>
                  </a:rPr>
                  <a:t>How to reduce the gap?</a:t>
                </a:r>
                <a:endParaRPr lang="zh-HK" altLang="en-US" sz="2200" dirty="0">
                  <a:latin typeface="Times New Roman" panose="02020603050405020304" pitchFamily="18" charset="0"/>
                  <a:cs typeface="Times New Roman" panose="02020603050405020304" pitchFamily="18" charset="0"/>
                </a:endParaRPr>
              </a:p>
            </p:txBody>
          </p:sp>
        </mc:Choice>
        <mc:Fallback xmlns="">
          <p:sp>
            <p:nvSpPr>
              <p:cNvPr id="44" name="TextBox 43">
                <a:extLst>
                  <a:ext uri="{FF2B5EF4-FFF2-40B4-BE49-F238E27FC236}">
                    <a16:creationId xmlns:a16="http://schemas.microsoft.com/office/drawing/2014/main" id="{3F471275-BFCE-4A7E-90CA-5D62A41D9831}"/>
                  </a:ext>
                </a:extLst>
              </p:cNvPr>
              <p:cNvSpPr txBox="1">
                <a:spLocks noRot="1" noChangeAspect="1" noMove="1" noResize="1" noEditPoints="1" noAdjustHandles="1" noChangeArrowheads="1" noChangeShapeType="1" noTextEdit="1"/>
              </p:cNvSpPr>
              <p:nvPr/>
            </p:nvSpPr>
            <p:spPr>
              <a:xfrm>
                <a:off x="1205108" y="5779778"/>
                <a:ext cx="9767692" cy="800219"/>
              </a:xfrm>
              <a:prstGeom prst="rect">
                <a:avLst/>
              </a:prstGeom>
              <a:blipFill>
                <a:blip r:embed="rId5"/>
                <a:stretch>
                  <a:fillRect l="-811" t="-2290" b="-15267"/>
                </a:stretch>
              </a:blipFill>
            </p:spPr>
            <p:txBody>
              <a:bodyPr/>
              <a:lstStyle/>
              <a:p>
                <a:r>
                  <a:rPr lang="zh-HK" altLang="en-US">
                    <a:noFill/>
                  </a:rPr>
                  <a:t> </a:t>
                </a:r>
              </a:p>
            </p:txBody>
          </p:sp>
        </mc:Fallback>
      </mc:AlternateContent>
      <p:grpSp>
        <p:nvGrpSpPr>
          <p:cNvPr id="20" name="Group 19">
            <a:extLst>
              <a:ext uri="{FF2B5EF4-FFF2-40B4-BE49-F238E27FC236}">
                <a16:creationId xmlns:a16="http://schemas.microsoft.com/office/drawing/2014/main" id="{71978EE8-7839-42BD-B223-4381F0B14280}"/>
              </a:ext>
            </a:extLst>
          </p:cNvPr>
          <p:cNvGrpSpPr/>
          <p:nvPr/>
        </p:nvGrpSpPr>
        <p:grpSpPr>
          <a:xfrm>
            <a:off x="3819484" y="2862438"/>
            <a:ext cx="3048420" cy="1892855"/>
            <a:chOff x="3717599" y="2864715"/>
            <a:chExt cx="3048420" cy="1892855"/>
          </a:xfrm>
        </p:grpSpPr>
        <p:sp>
          <p:nvSpPr>
            <p:cNvPr id="21" name="Text Box 29">
              <a:extLst>
                <a:ext uri="{FF2B5EF4-FFF2-40B4-BE49-F238E27FC236}">
                  <a16:creationId xmlns:a16="http://schemas.microsoft.com/office/drawing/2014/main" id="{9BD6A1AB-31A5-443C-A783-B8AB470AF48A}"/>
                </a:ext>
              </a:extLst>
            </p:cNvPr>
            <p:cNvSpPr txBox="1">
              <a:spLocks noChangeArrowheads="1"/>
            </p:cNvSpPr>
            <p:nvPr/>
          </p:nvSpPr>
          <p:spPr bwMode="auto">
            <a:xfrm>
              <a:off x="3717599" y="2864715"/>
              <a:ext cx="38053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buClrTx/>
                <a:buFontTx/>
                <a:buNone/>
              </a:pPr>
              <a:r>
                <a:rPr lang="en-US" altLang="en-US" sz="2000" i="1" dirty="0">
                  <a:solidFill>
                    <a:srgbClr val="000000"/>
                  </a:solidFill>
                  <a:latin typeface="Times New Roman" panose="02020603050405020304" pitchFamily="18" charset="0"/>
                  <a:cs typeface="Times New Roman" panose="02020603050405020304" pitchFamily="18" charset="0"/>
                </a:rPr>
                <a:t>x</a:t>
              </a:r>
              <a:r>
                <a:rPr lang="en-US" altLang="en-US" sz="2000" baseline="-25000" dirty="0">
                  <a:solidFill>
                    <a:srgbClr val="000000"/>
                  </a:solidFill>
                  <a:latin typeface="Times New Roman" panose="02020603050405020304" pitchFamily="18" charset="0"/>
                  <a:cs typeface="Times New Roman" panose="02020603050405020304" pitchFamily="18" charset="0"/>
                </a:rPr>
                <a:t>1</a:t>
              </a:r>
            </a:p>
          </p:txBody>
        </p:sp>
        <p:sp>
          <p:nvSpPr>
            <p:cNvPr id="22" name="Text Box 29">
              <a:extLst>
                <a:ext uri="{FF2B5EF4-FFF2-40B4-BE49-F238E27FC236}">
                  <a16:creationId xmlns:a16="http://schemas.microsoft.com/office/drawing/2014/main" id="{BDDF31ED-2EC3-4D8C-8C49-CEBB2087C3E9}"/>
                </a:ext>
              </a:extLst>
            </p:cNvPr>
            <p:cNvSpPr txBox="1">
              <a:spLocks noChangeArrowheads="1"/>
            </p:cNvSpPr>
            <p:nvPr/>
          </p:nvSpPr>
          <p:spPr bwMode="auto">
            <a:xfrm>
              <a:off x="4943395" y="3868168"/>
              <a:ext cx="38053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buClrTx/>
                <a:buFontTx/>
                <a:buNone/>
              </a:pPr>
              <a:r>
                <a:rPr lang="en-US" altLang="en-US" sz="2000" i="1" dirty="0">
                  <a:solidFill>
                    <a:srgbClr val="000000"/>
                  </a:solidFill>
                  <a:latin typeface="Times New Roman" panose="02020603050405020304" pitchFamily="18" charset="0"/>
                  <a:cs typeface="Times New Roman" panose="02020603050405020304" pitchFamily="18" charset="0"/>
                </a:rPr>
                <a:t>x</a:t>
              </a:r>
              <a:r>
                <a:rPr lang="en-US" altLang="en-US" sz="2000" baseline="-25000" dirty="0">
                  <a:solidFill>
                    <a:srgbClr val="000000"/>
                  </a:solidFill>
                  <a:latin typeface="Times New Roman" panose="02020603050405020304" pitchFamily="18" charset="0"/>
                  <a:cs typeface="Times New Roman" panose="02020603050405020304" pitchFamily="18" charset="0"/>
                </a:rPr>
                <a:t>2</a:t>
              </a:r>
            </a:p>
          </p:txBody>
        </p:sp>
        <p:sp>
          <p:nvSpPr>
            <p:cNvPr id="23" name="Text Box 29">
              <a:extLst>
                <a:ext uri="{FF2B5EF4-FFF2-40B4-BE49-F238E27FC236}">
                  <a16:creationId xmlns:a16="http://schemas.microsoft.com/office/drawing/2014/main" id="{90DFD746-0FAB-4273-888D-B47ABA2C085F}"/>
                </a:ext>
              </a:extLst>
            </p:cNvPr>
            <p:cNvSpPr txBox="1">
              <a:spLocks noChangeArrowheads="1"/>
            </p:cNvSpPr>
            <p:nvPr/>
          </p:nvSpPr>
          <p:spPr bwMode="auto">
            <a:xfrm>
              <a:off x="6385489" y="4355279"/>
              <a:ext cx="38053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buClrTx/>
                <a:buFontTx/>
                <a:buNone/>
              </a:pPr>
              <a:r>
                <a:rPr lang="en-US" altLang="en-US" sz="2000" i="1" dirty="0">
                  <a:solidFill>
                    <a:srgbClr val="000000"/>
                  </a:solidFill>
                  <a:latin typeface="Times New Roman" panose="02020603050405020304" pitchFamily="18" charset="0"/>
                  <a:cs typeface="Times New Roman" panose="02020603050405020304" pitchFamily="18" charset="0"/>
                </a:rPr>
                <a:t>x</a:t>
              </a:r>
              <a:r>
                <a:rPr lang="en-US" altLang="en-US" sz="2000" baseline="-25000" dirty="0">
                  <a:solidFill>
                    <a:srgbClr val="000000"/>
                  </a:solidFill>
                  <a:latin typeface="Times New Roman" panose="02020603050405020304" pitchFamily="18" charset="0"/>
                  <a:cs typeface="Times New Roman" panose="02020603050405020304" pitchFamily="18" charset="0"/>
                </a:rPr>
                <a:t>3</a:t>
              </a:r>
            </a:p>
          </p:txBody>
        </p:sp>
      </p:grpSp>
      <p:sp>
        <p:nvSpPr>
          <p:cNvPr id="24" name="Rectangle 23">
            <a:extLst>
              <a:ext uri="{FF2B5EF4-FFF2-40B4-BE49-F238E27FC236}">
                <a16:creationId xmlns:a16="http://schemas.microsoft.com/office/drawing/2014/main" id="{C083FF9B-033C-4396-A847-0A186809C11A}"/>
              </a:ext>
            </a:extLst>
          </p:cNvPr>
          <p:cNvSpPr/>
          <p:nvPr/>
        </p:nvSpPr>
        <p:spPr>
          <a:xfrm>
            <a:off x="10612909" y="5804945"/>
            <a:ext cx="444352" cy="461665"/>
          </a:xfrm>
          <a:prstGeom prst="rect">
            <a:avLst/>
          </a:prstGeom>
        </p:spPr>
        <p:txBody>
          <a:bodyPr wrap="none">
            <a:spAutoFit/>
          </a:bodyPr>
          <a:lstStyle/>
          <a:p>
            <a:r>
              <a:rPr lang="en-US" altLang="zh-HK" sz="2400" dirty="0">
                <a:latin typeface="Times New Roman" pitchFamily="18" charset="0"/>
                <a:cs typeface="Times New Roman" pitchFamily="18" charset="0"/>
                <a:sym typeface="Wingdings" panose="05000000000000000000" pitchFamily="2" charset="2"/>
              </a:rPr>
              <a:t></a:t>
            </a:r>
            <a:endParaRPr lang="zh-HK" altLang="en-US" sz="2400" dirty="0"/>
          </a:p>
        </p:txBody>
      </p:sp>
      <p:sp>
        <p:nvSpPr>
          <p:cNvPr id="3" name="Slide Number Placeholder 2">
            <a:extLst>
              <a:ext uri="{FF2B5EF4-FFF2-40B4-BE49-F238E27FC236}">
                <a16:creationId xmlns:a16="http://schemas.microsoft.com/office/drawing/2014/main" id="{1D64F5A8-B04C-4583-8A28-8D7415BB8BB6}"/>
              </a:ext>
            </a:extLst>
          </p:cNvPr>
          <p:cNvSpPr>
            <a:spLocks noGrp="1"/>
          </p:cNvSpPr>
          <p:nvPr>
            <p:ph type="sldNum" sz="quarter" idx="12"/>
          </p:nvPr>
        </p:nvSpPr>
        <p:spPr/>
        <p:txBody>
          <a:bodyPr/>
          <a:lstStyle/>
          <a:p>
            <a:fld id="{780A6AC6-A620-4848-B5A7-A3C080C8DEF9}" type="slidenum">
              <a:rPr lang="zh-HK" altLang="en-US" smtClean="0"/>
              <a:t>9</a:t>
            </a:fld>
            <a:endParaRPr lang="zh-HK" altLang="en-US"/>
          </a:p>
        </p:txBody>
      </p:sp>
    </p:spTree>
    <p:extLst>
      <p:ext uri="{BB962C8B-B14F-4D97-AF65-F5344CB8AC3E}">
        <p14:creationId xmlns:p14="http://schemas.microsoft.com/office/powerpoint/2010/main" val="1048029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1500</Words>
  <Application>Microsoft Office PowerPoint</Application>
  <PresentationFormat>Widescreen</PresentationFormat>
  <Paragraphs>153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Times New Roman</vt:lpstr>
      <vt:lpstr>Office Theme</vt:lpstr>
      <vt:lpstr>QUAD: Quadratic-Bound-Based Kernel Density Visualization</vt:lpstr>
      <vt:lpstr>Why Kernel Density Visualization (KDV)?</vt:lpstr>
      <vt:lpstr>What is KDV?</vt:lpstr>
      <vt:lpstr>What is KDV?</vt:lpstr>
      <vt:lpstr>Evaluating Exact KDV is expensive!</vt:lpstr>
      <vt:lpstr>Threshold Kernel Density Visualization (""KDV)</vt:lpstr>
      <vt:lpstr>How to speed up? </vt:lpstr>
      <vt:lpstr>The State-of-the-art Bound functions (KARL)</vt:lpstr>
      <vt:lpstr>Weakness of KARL</vt:lpstr>
      <vt:lpstr>Our proposal: QUAD</vt:lpstr>
      <vt:lpstr>O(d2)-time Tighter Quadratic Bound</vt:lpstr>
      <vt:lpstr>PowerPoint Presentation</vt:lpstr>
      <vt:lpstr>Our Near Real-Time System: IKDV-SYS (based on QUAD)</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QUAD: Quadratic-Bound-Based Kernel Density Visualization</dc:title>
  <dc:creator>Edison</dc:creator>
  <cp:lastModifiedBy>Edison</cp:lastModifiedBy>
  <cp:revision>59</cp:revision>
  <dcterms:created xsi:type="dcterms:W3CDTF">2019-09-11T06:30:27Z</dcterms:created>
  <dcterms:modified xsi:type="dcterms:W3CDTF">2020-05-23T13:43:26Z</dcterms:modified>
</cp:coreProperties>
</file>