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90" r:id="rId3"/>
    <p:sldId id="314" r:id="rId4"/>
    <p:sldId id="313" r:id="rId5"/>
    <p:sldId id="294" r:id="rId6"/>
    <p:sldId id="315" r:id="rId7"/>
    <p:sldId id="301" r:id="rId8"/>
    <p:sldId id="316" r:id="rId9"/>
    <p:sldId id="317" r:id="rId10"/>
    <p:sldId id="318" r:id="rId11"/>
    <p:sldId id="319" r:id="rId12"/>
    <p:sldId id="320" r:id="rId13"/>
    <p:sldId id="321" r:id="rId14"/>
    <p:sldId id="323" r:id="rId15"/>
    <p:sldId id="322" r:id="rId1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ison\Desktop\Machine_Learning_Research\Project\Ongoing\KARL\KARL_nonlinear\Deep_Analysis_lower_boun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ison\Desktop\Machine_Learning_Research\Project\Ongoing\KARL\KARL_nonlinear\Deep_Analysis_lower_boun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65-4C1F-B47C-3A2EEB82F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Sheet4!$A$2:$A$402</c:f>
              <c:numCache>
                <c:formatCode>General</c:formatCode>
                <c:ptCount val="4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</c:numCache>
            </c:numRef>
          </c:xVal>
          <c:yVal>
            <c:numRef>
              <c:f>Sheet4!$B$2:$B$402</c:f>
              <c:numCache>
                <c:formatCode>General</c:formatCode>
                <c:ptCount val="401"/>
                <c:pt idx="0">
                  <c:v>1</c:v>
                </c:pt>
                <c:pt idx="1">
                  <c:v>0.99004983374916811</c:v>
                </c:pt>
                <c:pt idx="2">
                  <c:v>0.98019867330675525</c:v>
                </c:pt>
                <c:pt idx="3">
                  <c:v>0.97044553354850815</c:v>
                </c:pt>
                <c:pt idx="4">
                  <c:v>0.96078943915232318</c:v>
                </c:pt>
                <c:pt idx="5">
                  <c:v>0.95122942450071402</c:v>
                </c:pt>
                <c:pt idx="6">
                  <c:v>0.94176453358424872</c:v>
                </c:pt>
                <c:pt idx="7">
                  <c:v>0.93239381990594827</c:v>
                </c:pt>
                <c:pt idx="8">
                  <c:v>0.92311634638663576</c:v>
                </c:pt>
                <c:pt idx="9">
                  <c:v>0.91393118527122819</c:v>
                </c:pt>
                <c:pt idx="10">
                  <c:v>0.90483741803595952</c:v>
                </c:pt>
                <c:pt idx="11">
                  <c:v>0.89583413529652822</c:v>
                </c:pt>
                <c:pt idx="12">
                  <c:v>0.88692043671715748</c:v>
                </c:pt>
                <c:pt idx="13">
                  <c:v>0.8780954309205613</c:v>
                </c:pt>
                <c:pt idx="14">
                  <c:v>0.86935823539880586</c:v>
                </c:pt>
                <c:pt idx="15">
                  <c:v>0.86070797642505781</c:v>
                </c:pt>
                <c:pt idx="16">
                  <c:v>0.85214378896621135</c:v>
                </c:pt>
                <c:pt idx="17">
                  <c:v>0.8436648165963837</c:v>
                </c:pt>
                <c:pt idx="18">
                  <c:v>0.835270211411272</c:v>
                </c:pt>
                <c:pt idx="19">
                  <c:v>0.82695913394336229</c:v>
                </c:pt>
                <c:pt idx="20">
                  <c:v>0.81873075307798182</c:v>
                </c:pt>
                <c:pt idx="21">
                  <c:v>0.81058424597018708</c:v>
                </c:pt>
                <c:pt idx="22">
                  <c:v>0.80251879796247849</c:v>
                </c:pt>
                <c:pt idx="23">
                  <c:v>0.79453360250333405</c:v>
                </c:pt>
                <c:pt idx="24">
                  <c:v>0.78662786106655347</c:v>
                </c:pt>
                <c:pt idx="25">
                  <c:v>0.77880078307140488</c:v>
                </c:pt>
                <c:pt idx="26">
                  <c:v>0.77105158580356625</c:v>
                </c:pt>
                <c:pt idx="27">
                  <c:v>0.76337949433685315</c:v>
                </c:pt>
                <c:pt idx="28">
                  <c:v>0.75578374145572547</c:v>
                </c:pt>
                <c:pt idx="29">
                  <c:v>0.74826356757856527</c:v>
                </c:pt>
                <c:pt idx="30">
                  <c:v>0.74081822068171788</c:v>
                </c:pt>
                <c:pt idx="31">
                  <c:v>0.73344695622428924</c:v>
                </c:pt>
                <c:pt idx="32">
                  <c:v>0.72614903707369094</c:v>
                </c:pt>
                <c:pt idx="33">
                  <c:v>0.71892373343192617</c:v>
                </c:pt>
                <c:pt idx="34">
                  <c:v>0.71177032276260965</c:v>
                </c:pt>
                <c:pt idx="35">
                  <c:v>0.70468808971871344</c:v>
                </c:pt>
                <c:pt idx="36">
                  <c:v>0.69767632607103103</c:v>
                </c:pt>
                <c:pt idx="37">
                  <c:v>0.69073433063735468</c:v>
                </c:pt>
                <c:pt idx="38">
                  <c:v>0.68386140921235583</c:v>
                </c:pt>
                <c:pt idx="39">
                  <c:v>0.67705687449816465</c:v>
                </c:pt>
                <c:pt idx="40">
                  <c:v>0.67032004603563933</c:v>
                </c:pt>
                <c:pt idx="41">
                  <c:v>0.6636502501363194</c:v>
                </c:pt>
                <c:pt idx="42">
                  <c:v>0.65704681981505675</c:v>
                </c:pt>
                <c:pt idx="43">
                  <c:v>0.65050909472331653</c:v>
                </c:pt>
                <c:pt idx="44">
                  <c:v>0.64403642108314141</c:v>
                </c:pt>
                <c:pt idx="45">
                  <c:v>0.63762815162177333</c:v>
                </c:pt>
                <c:pt idx="46">
                  <c:v>0.63128364550692595</c:v>
                </c:pt>
                <c:pt idx="47">
                  <c:v>0.62500226828270078</c:v>
                </c:pt>
                <c:pt idx="48">
                  <c:v>0.61878339180614084</c:v>
                </c:pt>
                <c:pt idx="49">
                  <c:v>0.61262639418441611</c:v>
                </c:pt>
                <c:pt idx="50">
                  <c:v>0.60653065971263342</c:v>
                </c:pt>
                <c:pt idx="51">
                  <c:v>0.6004955788122659</c:v>
                </c:pt>
                <c:pt idx="52">
                  <c:v>0.59452054797019438</c:v>
                </c:pt>
                <c:pt idx="53">
                  <c:v>0.58860496967835518</c:v>
                </c:pt>
                <c:pt idx="54">
                  <c:v>0.58274825237398964</c:v>
                </c:pt>
                <c:pt idx="55">
                  <c:v>0.57694981038048665</c:v>
                </c:pt>
                <c:pt idx="56">
                  <c:v>0.57120906384881487</c:v>
                </c:pt>
                <c:pt idx="57">
                  <c:v>0.56552543869953709</c:v>
                </c:pt>
                <c:pt idx="58">
                  <c:v>0.55989836656540204</c:v>
                </c:pt>
                <c:pt idx="59">
                  <c:v>0.5543272847345071</c:v>
                </c:pt>
                <c:pt idx="60">
                  <c:v>0.54881163609402639</c:v>
                </c:pt>
                <c:pt idx="61">
                  <c:v>0.54335086907449981</c:v>
                </c:pt>
                <c:pt idx="62">
                  <c:v>0.53794443759467447</c:v>
                </c:pt>
                <c:pt idx="63">
                  <c:v>0.53259180100689718</c:v>
                </c:pt>
                <c:pt idx="64">
                  <c:v>0.52729242404304855</c:v>
                </c:pt>
                <c:pt idx="65">
                  <c:v>0.52204577676101604</c:v>
                </c:pt>
                <c:pt idx="66">
                  <c:v>0.51685133449169918</c:v>
                </c:pt>
                <c:pt idx="67">
                  <c:v>0.51170857778654244</c:v>
                </c:pt>
                <c:pt idx="68">
                  <c:v>0.50661699236558955</c:v>
                </c:pt>
                <c:pt idx="69">
                  <c:v>0.50157606906605556</c:v>
                </c:pt>
                <c:pt idx="70">
                  <c:v>0.49658530379140953</c:v>
                </c:pt>
                <c:pt idx="71">
                  <c:v>0.4916441974609651</c:v>
                </c:pt>
                <c:pt idx="72">
                  <c:v>0.48675225595997168</c:v>
                </c:pt>
                <c:pt idx="73">
                  <c:v>0.48190899009020244</c:v>
                </c:pt>
                <c:pt idx="74">
                  <c:v>0.47711391552103438</c:v>
                </c:pt>
                <c:pt idx="75">
                  <c:v>0.47236655274101469</c:v>
                </c:pt>
                <c:pt idx="76">
                  <c:v>0.46766642700990924</c:v>
                </c:pt>
                <c:pt idx="77">
                  <c:v>0.46301306831122807</c:v>
                </c:pt>
                <c:pt idx="78">
                  <c:v>0.45840601130522352</c:v>
                </c:pt>
                <c:pt idx="79">
                  <c:v>0.45384479528235583</c:v>
                </c:pt>
                <c:pt idx="80">
                  <c:v>0.44932896411722156</c:v>
                </c:pt>
                <c:pt idx="81">
                  <c:v>0.44485806622294111</c:v>
                </c:pt>
                <c:pt idx="82">
                  <c:v>0.4404316545059993</c:v>
                </c:pt>
                <c:pt idx="83">
                  <c:v>0.43604928632153561</c:v>
                </c:pt>
                <c:pt idx="84">
                  <c:v>0.43171052342907973</c:v>
                </c:pt>
                <c:pt idx="85">
                  <c:v>0.42741493194872671</c:v>
                </c:pt>
                <c:pt idx="86">
                  <c:v>0.42316208231774882</c:v>
                </c:pt>
                <c:pt idx="87">
                  <c:v>0.418951549247639</c:v>
                </c:pt>
                <c:pt idx="88">
                  <c:v>0.41478291168158138</c:v>
                </c:pt>
                <c:pt idx="89">
                  <c:v>0.4106557527523455</c:v>
                </c:pt>
                <c:pt idx="90">
                  <c:v>0.40656965974059911</c:v>
                </c:pt>
                <c:pt idx="91">
                  <c:v>0.40252422403363597</c:v>
                </c:pt>
                <c:pt idx="92">
                  <c:v>0.39851904108451414</c:v>
                </c:pt>
                <c:pt idx="93">
                  <c:v>0.39455371037160109</c:v>
                </c:pt>
                <c:pt idx="94">
                  <c:v>0.39062783535852114</c:v>
                </c:pt>
                <c:pt idx="95">
                  <c:v>0.38674102345450123</c:v>
                </c:pt>
                <c:pt idx="96">
                  <c:v>0.38289288597511206</c:v>
                </c:pt>
                <c:pt idx="97">
                  <c:v>0.37908303810339883</c:v>
                </c:pt>
                <c:pt idx="98">
                  <c:v>0.37531109885139957</c:v>
                </c:pt>
                <c:pt idx="99">
                  <c:v>0.37157669102204571</c:v>
                </c:pt>
                <c:pt idx="100">
                  <c:v>0.36787944117144233</c:v>
                </c:pt>
                <c:pt idx="101">
                  <c:v>0.36421897957152333</c:v>
                </c:pt>
                <c:pt idx="102">
                  <c:v>0.3605949401730783</c:v>
                </c:pt>
                <c:pt idx="103">
                  <c:v>0.35700696056914738</c:v>
                </c:pt>
                <c:pt idx="104">
                  <c:v>0.35345468195878016</c:v>
                </c:pt>
                <c:pt idx="105">
                  <c:v>0.34993774911115533</c:v>
                </c:pt>
                <c:pt idx="106">
                  <c:v>0.3464558103300574</c:v>
                </c:pt>
                <c:pt idx="107">
                  <c:v>0.34300851741870664</c:v>
                </c:pt>
                <c:pt idx="108">
                  <c:v>0.33959552564493911</c:v>
                </c:pt>
                <c:pt idx="109">
                  <c:v>0.33621649370673334</c:v>
                </c:pt>
                <c:pt idx="110">
                  <c:v>0.33287108369807955</c:v>
                </c:pt>
                <c:pt idx="111">
                  <c:v>0.32955896107518906</c:v>
                </c:pt>
                <c:pt idx="112">
                  <c:v>0.32627979462303947</c:v>
                </c:pt>
                <c:pt idx="113">
                  <c:v>0.32303325642225295</c:v>
                </c:pt>
                <c:pt idx="114">
                  <c:v>0.31981902181630395</c:v>
                </c:pt>
                <c:pt idx="115">
                  <c:v>0.31663676937905327</c:v>
                </c:pt>
                <c:pt idx="116">
                  <c:v>0.31348618088260533</c:v>
                </c:pt>
                <c:pt idx="117">
                  <c:v>0.31036694126548503</c:v>
                </c:pt>
                <c:pt idx="118">
                  <c:v>0.30727873860113125</c:v>
                </c:pt>
                <c:pt idx="119">
                  <c:v>0.30422126406670408</c:v>
                </c:pt>
                <c:pt idx="120">
                  <c:v>0.30119421191220214</c:v>
                </c:pt>
                <c:pt idx="121">
                  <c:v>0.29819727942988739</c:v>
                </c:pt>
                <c:pt idx="122">
                  <c:v>0.29523016692401421</c:v>
                </c:pt>
                <c:pt idx="123">
                  <c:v>0.29229257768085942</c:v>
                </c:pt>
                <c:pt idx="124">
                  <c:v>0.28938421793905061</c:v>
                </c:pt>
                <c:pt idx="125">
                  <c:v>0.28650479686019009</c:v>
                </c:pt>
                <c:pt idx="126">
                  <c:v>0.2836540264997704</c:v>
                </c:pt>
                <c:pt idx="127">
                  <c:v>0.28083162177837978</c:v>
                </c:pt>
                <c:pt idx="128">
                  <c:v>0.27803730045319414</c:v>
                </c:pt>
                <c:pt idx="129">
                  <c:v>0.27527078308975234</c:v>
                </c:pt>
                <c:pt idx="130">
                  <c:v>0.27253179303401259</c:v>
                </c:pt>
                <c:pt idx="131">
                  <c:v>0.26982005638468681</c:v>
                </c:pt>
                <c:pt idx="132">
                  <c:v>0.26713530196585034</c:v>
                </c:pt>
                <c:pt idx="133">
                  <c:v>0.26447726129982396</c:v>
                </c:pt>
                <c:pt idx="134">
                  <c:v>0.26184566858032599</c:v>
                </c:pt>
                <c:pt idx="135">
                  <c:v>0.25924026064589151</c:v>
                </c:pt>
                <c:pt idx="136">
                  <c:v>0.25666077695355588</c:v>
                </c:pt>
                <c:pt idx="137">
                  <c:v>0.25410695955280027</c:v>
                </c:pt>
                <c:pt idx="138">
                  <c:v>0.25157855305975652</c:v>
                </c:pt>
                <c:pt idx="139">
                  <c:v>0.24907530463166822</c:v>
                </c:pt>
                <c:pt idx="140">
                  <c:v>0.24659696394160649</c:v>
                </c:pt>
                <c:pt idx="141">
                  <c:v>0.24414328315343711</c:v>
                </c:pt>
                <c:pt idx="142">
                  <c:v>0.24171401689703645</c:v>
                </c:pt>
                <c:pt idx="143">
                  <c:v>0.23930892224375455</c:v>
                </c:pt>
                <c:pt idx="144">
                  <c:v>0.23692775868212176</c:v>
                </c:pt>
                <c:pt idx="145">
                  <c:v>0.23457028809379765</c:v>
                </c:pt>
                <c:pt idx="146">
                  <c:v>0.23223627472975883</c:v>
                </c:pt>
                <c:pt idx="147">
                  <c:v>0.22992548518672384</c:v>
                </c:pt>
                <c:pt idx="148">
                  <c:v>0.22763768838381274</c:v>
                </c:pt>
                <c:pt idx="149">
                  <c:v>0.22537265553943872</c:v>
                </c:pt>
                <c:pt idx="150">
                  <c:v>0.22313016014842982</c:v>
                </c:pt>
                <c:pt idx="151">
                  <c:v>0.2209099779593782</c:v>
                </c:pt>
                <c:pt idx="152">
                  <c:v>0.21871188695221475</c:v>
                </c:pt>
                <c:pt idx="153">
                  <c:v>0.21653566731600707</c:v>
                </c:pt>
                <c:pt idx="154">
                  <c:v>0.21438110142697794</c:v>
                </c:pt>
                <c:pt idx="155">
                  <c:v>0.21224797382674304</c:v>
                </c:pt>
                <c:pt idx="156">
                  <c:v>0.21013607120076472</c:v>
                </c:pt>
                <c:pt idx="157">
                  <c:v>0.20804518235702046</c:v>
                </c:pt>
                <c:pt idx="158">
                  <c:v>0.20597509820488344</c:v>
                </c:pt>
                <c:pt idx="159">
                  <c:v>0.20392561173421342</c:v>
                </c:pt>
                <c:pt idx="160">
                  <c:v>0.20189651799465499</c:v>
                </c:pt>
                <c:pt idx="161">
                  <c:v>0.19988761407514449</c:v>
                </c:pt>
                <c:pt idx="162">
                  <c:v>0.19789869908361465</c:v>
                </c:pt>
                <c:pt idx="163">
                  <c:v>0.19592957412690937</c:v>
                </c:pt>
                <c:pt idx="164">
                  <c:v>0.19398004229089191</c:v>
                </c:pt>
                <c:pt idx="165">
                  <c:v>0.19204990862075413</c:v>
                </c:pt>
                <c:pt idx="166">
                  <c:v>0.19013898010152055</c:v>
                </c:pt>
                <c:pt idx="167">
                  <c:v>0.1882470656387468</c:v>
                </c:pt>
                <c:pt idx="168">
                  <c:v>0.18637397603940997</c:v>
                </c:pt>
                <c:pt idx="169">
                  <c:v>0.18451952399298926</c:v>
                </c:pt>
                <c:pt idx="170">
                  <c:v>0.18268352405273466</c:v>
                </c:pt>
                <c:pt idx="171">
                  <c:v>0.1808657926171221</c:v>
                </c:pt>
                <c:pt idx="172">
                  <c:v>0.17906614791149322</c:v>
                </c:pt>
                <c:pt idx="173">
                  <c:v>0.17728440996987782</c:v>
                </c:pt>
                <c:pt idx="174">
                  <c:v>0.17552040061699686</c:v>
                </c:pt>
                <c:pt idx="175">
                  <c:v>0.17377394345044514</c:v>
                </c:pt>
                <c:pt idx="176">
                  <c:v>0.17204486382305054</c:v>
                </c:pt>
                <c:pt idx="177">
                  <c:v>0.17033298882540943</c:v>
                </c:pt>
                <c:pt idx="178">
                  <c:v>0.1686381472685955</c:v>
                </c:pt>
                <c:pt idx="179">
                  <c:v>0.16696016966704069</c:v>
                </c:pt>
                <c:pt idx="180">
                  <c:v>0.16529888822158653</c:v>
                </c:pt>
                <c:pt idx="181">
                  <c:v>0.16365413680270405</c:v>
                </c:pt>
                <c:pt idx="182">
                  <c:v>0.16202575093388075</c:v>
                </c:pt>
                <c:pt idx="183">
                  <c:v>0.16041356777517274</c:v>
                </c:pt>
                <c:pt idx="184">
                  <c:v>0.15881742610692068</c:v>
                </c:pt>
                <c:pt idx="185">
                  <c:v>0.15723716631362761</c:v>
                </c:pt>
                <c:pt idx="186">
                  <c:v>0.15567263036799731</c:v>
                </c:pt>
                <c:pt idx="187">
                  <c:v>0.1541236618151314</c:v>
                </c:pt>
                <c:pt idx="188">
                  <c:v>0.15259010575688389</c:v>
                </c:pt>
                <c:pt idx="189">
                  <c:v>0.15107180883637086</c:v>
                </c:pt>
                <c:pt idx="190">
                  <c:v>0.14956861922263506</c:v>
                </c:pt>
                <c:pt idx="191">
                  <c:v>0.14808038659546247</c:v>
                </c:pt>
                <c:pt idx="192">
                  <c:v>0.14660696213035015</c:v>
                </c:pt>
                <c:pt idx="193">
                  <c:v>0.14514819848362373</c:v>
                </c:pt>
                <c:pt idx="194">
                  <c:v>0.14370394977770293</c:v>
                </c:pt>
                <c:pt idx="195">
                  <c:v>0.14227407158651359</c:v>
                </c:pt>
                <c:pt idx="196">
                  <c:v>0.140858420921045</c:v>
                </c:pt>
                <c:pt idx="197">
                  <c:v>0.13945685621505094</c:v>
                </c:pt>
                <c:pt idx="198">
                  <c:v>0.13806923731089282</c:v>
                </c:pt>
                <c:pt idx="199">
                  <c:v>0.13669542544552385</c:v>
                </c:pt>
                <c:pt idx="200">
                  <c:v>0.1353352832366127</c:v>
                </c:pt>
                <c:pt idx="201">
                  <c:v>0.13398867466880499</c:v>
                </c:pt>
                <c:pt idx="202">
                  <c:v>0.13265546508012172</c:v>
                </c:pt>
                <c:pt idx="203">
                  <c:v>0.13133552114849312</c:v>
                </c:pt>
                <c:pt idx="204">
                  <c:v>0.13002871087842591</c:v>
                </c:pt>
                <c:pt idx="205">
                  <c:v>0.12873490358780423</c:v>
                </c:pt>
                <c:pt idx="206">
                  <c:v>0.12745396989482075</c:v>
                </c:pt>
                <c:pt idx="207">
                  <c:v>0.12618578170503877</c:v>
                </c:pt>
                <c:pt idx="208">
                  <c:v>0.12493021219858241</c:v>
                </c:pt>
                <c:pt idx="209">
                  <c:v>0.12368713581745483</c:v>
                </c:pt>
                <c:pt idx="210">
                  <c:v>0.12245642825298191</c:v>
                </c:pt>
                <c:pt idx="211">
                  <c:v>0.12123796643338168</c:v>
                </c:pt>
                <c:pt idx="212">
                  <c:v>0.12003162851145673</c:v>
                </c:pt>
                <c:pt idx="213">
                  <c:v>0.11883729385240965</c:v>
                </c:pt>
                <c:pt idx="214">
                  <c:v>0.11765484302177918</c:v>
                </c:pt>
                <c:pt idx="215">
                  <c:v>0.11648415777349697</c:v>
                </c:pt>
                <c:pt idx="216">
                  <c:v>0.11532512103806251</c:v>
                </c:pt>
                <c:pt idx="217">
                  <c:v>0.1141776169108365</c:v>
                </c:pt>
                <c:pt idx="218">
                  <c:v>0.11304153064044985</c:v>
                </c:pt>
                <c:pt idx="219">
                  <c:v>0.11191674861732888</c:v>
                </c:pt>
                <c:pt idx="220">
                  <c:v>0.11080315836233387</c:v>
                </c:pt>
                <c:pt idx="221">
                  <c:v>0.10970064851551141</c:v>
                </c:pt>
                <c:pt idx="222">
                  <c:v>0.10860910882495796</c:v>
                </c:pt>
                <c:pt idx="223">
                  <c:v>0.10752843013579495</c:v>
                </c:pt>
                <c:pt idx="224">
                  <c:v>0.10645850437925281</c:v>
                </c:pt>
                <c:pt idx="225">
                  <c:v>0.10539922456186433</c:v>
                </c:pt>
                <c:pt idx="226">
                  <c:v>0.10435048475476504</c:v>
                </c:pt>
                <c:pt idx="227">
                  <c:v>0.1033121800831002</c:v>
                </c:pt>
                <c:pt idx="228">
                  <c:v>0.10228420671553748</c:v>
                </c:pt>
                <c:pt idx="229">
                  <c:v>0.1012664618538834</c:v>
                </c:pt>
                <c:pt idx="230">
                  <c:v>0.10025884372280375</c:v>
                </c:pt>
                <c:pt idx="231">
                  <c:v>9.9261251559645658E-2</c:v>
                </c:pt>
                <c:pt idx="232">
                  <c:v>9.8273585604361544E-2</c:v>
                </c:pt>
                <c:pt idx="233">
                  <c:v>9.7295747089532758E-2</c:v>
                </c:pt>
                <c:pt idx="234">
                  <c:v>9.6327638230493035E-2</c:v>
                </c:pt>
                <c:pt idx="235">
                  <c:v>9.5369162215549613E-2</c:v>
                </c:pt>
                <c:pt idx="236">
                  <c:v>9.4420223196302347E-2</c:v>
                </c:pt>
                <c:pt idx="237">
                  <c:v>9.3480726278058465E-2</c:v>
                </c:pt>
                <c:pt idx="238">
                  <c:v>9.255057751034329E-2</c:v>
                </c:pt>
                <c:pt idx="239">
                  <c:v>9.1629683877504836E-2</c:v>
                </c:pt>
                <c:pt idx="240">
                  <c:v>9.0717953289412512E-2</c:v>
                </c:pt>
                <c:pt idx="241">
                  <c:v>8.9815294572247628E-2</c:v>
                </c:pt>
                <c:pt idx="242">
                  <c:v>8.8921617459386343E-2</c:v>
                </c:pt>
                <c:pt idx="243">
                  <c:v>8.8036832582372548E-2</c:v>
                </c:pt>
                <c:pt idx="244">
                  <c:v>8.7160851461981298E-2</c:v>
                </c:pt>
                <c:pt idx="245">
                  <c:v>8.6293586499370495E-2</c:v>
                </c:pt>
                <c:pt idx="246">
                  <c:v>8.5434950967321233E-2</c:v>
                </c:pt>
                <c:pt idx="247">
                  <c:v>8.4584859001564691E-2</c:v>
                </c:pt>
                <c:pt idx="248">
                  <c:v>8.3743225592195963E-2</c:v>
                </c:pt>
                <c:pt idx="249">
                  <c:v>8.2909966575172661E-2</c:v>
                </c:pt>
                <c:pt idx="250">
                  <c:v>8.20849986238988E-2</c:v>
                </c:pt>
                <c:pt idx="251">
                  <c:v>8.1268239240891701E-2</c:v>
                </c:pt>
                <c:pt idx="252">
                  <c:v>8.0459606749532439E-2</c:v>
                </c:pt>
                <c:pt idx="253">
                  <c:v>7.9659020285898038E-2</c:v>
                </c:pt>
                <c:pt idx="254">
                  <c:v>7.8866399790674946E-2</c:v>
                </c:pt>
                <c:pt idx="255">
                  <c:v>7.8081666001153169E-2</c:v>
                </c:pt>
                <c:pt idx="256">
                  <c:v>7.7304740443299741E-2</c:v>
                </c:pt>
                <c:pt idx="257">
                  <c:v>7.6535545423911513E-2</c:v>
                </c:pt>
                <c:pt idx="258">
                  <c:v>7.5774004022845481E-2</c:v>
                </c:pt>
                <c:pt idx="259">
                  <c:v>7.5020040085326978E-2</c:v>
                </c:pt>
                <c:pt idx="260">
                  <c:v>7.4273578214333877E-2</c:v>
                </c:pt>
                <c:pt idx="261">
                  <c:v>7.3534543763057097E-2</c:v>
                </c:pt>
                <c:pt idx="262">
                  <c:v>7.2802862827435588E-2</c:v>
                </c:pt>
                <c:pt idx="263">
                  <c:v>7.20784622387661E-2</c:v>
                </c:pt>
                <c:pt idx="264">
                  <c:v>7.1361269556386053E-2</c:v>
                </c:pt>
                <c:pt idx="265">
                  <c:v>7.0651213060429596E-2</c:v>
                </c:pt>
                <c:pt idx="266">
                  <c:v>6.9948221744655356E-2</c:v>
                </c:pt>
                <c:pt idx="267">
                  <c:v>6.9252225309345994E-2</c:v>
                </c:pt>
                <c:pt idx="268">
                  <c:v>6.8563154154277911E-2</c:v>
                </c:pt>
                <c:pt idx="269">
                  <c:v>6.7880939371761442E-2</c:v>
                </c:pt>
                <c:pt idx="270">
                  <c:v>6.7205512739749756E-2</c:v>
                </c:pt>
                <c:pt idx="271">
                  <c:v>6.6536806715016855E-2</c:v>
                </c:pt>
                <c:pt idx="272">
                  <c:v>6.5874754426402948E-2</c:v>
                </c:pt>
                <c:pt idx="273">
                  <c:v>6.5219289668127525E-2</c:v>
                </c:pt>
                <c:pt idx="274">
                  <c:v>6.457034689316847E-2</c:v>
                </c:pt>
                <c:pt idx="275">
                  <c:v>6.392786120670757E-2</c:v>
                </c:pt>
                <c:pt idx="276">
                  <c:v>6.3291768359640732E-2</c:v>
                </c:pt>
                <c:pt idx="277">
                  <c:v>6.2662004742153152E-2</c:v>
                </c:pt>
                <c:pt idx="278">
                  <c:v>6.2038507377358318E-2</c:v>
                </c:pt>
                <c:pt idx="279">
                  <c:v>6.1421213915000127E-2</c:v>
                </c:pt>
                <c:pt idx="280">
                  <c:v>6.0810062625217973E-2</c:v>
                </c:pt>
                <c:pt idx="281">
                  <c:v>6.0204992392373542E-2</c:v>
                </c:pt>
                <c:pt idx="282">
                  <c:v>5.9605942708939368E-2</c:v>
                </c:pt>
                <c:pt idx="283">
                  <c:v>5.9012853669447841E-2</c:v>
                </c:pt>
                <c:pt idx="284">
                  <c:v>5.8425665964500828E-2</c:v>
                </c:pt>
                <c:pt idx="285">
                  <c:v>5.7844320874838456E-2</c:v>
                </c:pt>
                <c:pt idx="286">
                  <c:v>5.7268760265467358E-2</c:v>
                </c:pt>
                <c:pt idx="287">
                  <c:v>5.6698926579846903E-2</c:v>
                </c:pt>
                <c:pt idx="288">
                  <c:v>5.6134762834133725E-2</c:v>
                </c:pt>
                <c:pt idx="289">
                  <c:v>5.5576212611483058E-2</c:v>
                </c:pt>
                <c:pt idx="290">
                  <c:v>5.5023220056407231E-2</c:v>
                </c:pt>
                <c:pt idx="291">
                  <c:v>5.4475729869189859E-2</c:v>
                </c:pt>
                <c:pt idx="292">
                  <c:v>5.3933687300356019E-2</c:v>
                </c:pt>
                <c:pt idx="293">
                  <c:v>5.3397038145197084E-2</c:v>
                </c:pt>
                <c:pt idx="294">
                  <c:v>5.2865728738350368E-2</c:v>
                </c:pt>
                <c:pt idx="295">
                  <c:v>5.2339705948432381E-2</c:v>
                </c:pt>
                <c:pt idx="296">
                  <c:v>5.1818917172725833E-2</c:v>
                </c:pt>
                <c:pt idx="297">
                  <c:v>5.1303310331919108E-2</c:v>
                </c:pt>
                <c:pt idx="298">
                  <c:v>5.0792833864898503E-2</c:v>
                </c:pt>
                <c:pt idx="299">
                  <c:v>5.0287436723591865E-2</c:v>
                </c:pt>
                <c:pt idx="300">
                  <c:v>4.9787068367863944E-2</c:v>
                </c:pt>
                <c:pt idx="301">
                  <c:v>4.9291678760462171E-2</c:v>
                </c:pt>
                <c:pt idx="302">
                  <c:v>4.8801218362012962E-2</c:v>
                </c:pt>
                <c:pt idx="303">
                  <c:v>4.8315638126067789E-2</c:v>
                </c:pt>
                <c:pt idx="304">
                  <c:v>4.7834889494198368E-2</c:v>
                </c:pt>
                <c:pt idx="305">
                  <c:v>4.7358924391140929E-2</c:v>
                </c:pt>
                <c:pt idx="306">
                  <c:v>4.6887695219988486E-2</c:v>
                </c:pt>
                <c:pt idx="307">
                  <c:v>4.6421154857431271E-2</c:v>
                </c:pt>
                <c:pt idx="308">
                  <c:v>4.5959256649044204E-2</c:v>
                </c:pt>
                <c:pt idx="309">
                  <c:v>4.550195440462157E-2</c:v>
                </c:pt>
                <c:pt idx="310">
                  <c:v>4.5049202393557801E-2</c:v>
                </c:pt>
                <c:pt idx="311">
                  <c:v>4.4600955340274535E-2</c:v>
                </c:pt>
                <c:pt idx="312">
                  <c:v>4.415716841969286E-2</c:v>
                </c:pt>
                <c:pt idx="313">
                  <c:v>4.3717797252750941E-2</c:v>
                </c:pt>
                <c:pt idx="314">
                  <c:v>4.3282797901965896E-2</c:v>
                </c:pt>
                <c:pt idx="315">
                  <c:v>4.2852126867040187E-2</c:v>
                </c:pt>
                <c:pt idx="316">
                  <c:v>4.2425741080511385E-2</c:v>
                </c:pt>
                <c:pt idx="317">
                  <c:v>4.2003597903445551E-2</c:v>
                </c:pt>
                <c:pt idx="318">
                  <c:v>4.1585655121173161E-2</c:v>
                </c:pt>
                <c:pt idx="319">
                  <c:v>4.117187093906774E-2</c:v>
                </c:pt>
                <c:pt idx="320">
                  <c:v>4.0762203978366211E-2</c:v>
                </c:pt>
                <c:pt idx="321">
                  <c:v>4.0356613272031147E-2</c:v>
                </c:pt>
                <c:pt idx="322">
                  <c:v>3.9955058260653896E-2</c:v>
                </c:pt>
                <c:pt idx="323">
                  <c:v>3.9557498788398725E-2</c:v>
                </c:pt>
                <c:pt idx="324">
                  <c:v>3.9163895098987066E-2</c:v>
                </c:pt>
                <c:pt idx="325">
                  <c:v>3.8774207831722009E-2</c:v>
                </c:pt>
                <c:pt idx="326">
                  <c:v>3.8388398017552075E-2</c:v>
                </c:pt>
                <c:pt idx="327">
                  <c:v>3.8006427075174314E-2</c:v>
                </c:pt>
                <c:pt idx="328">
                  <c:v>3.7628256807176221E-2</c:v>
                </c:pt>
                <c:pt idx="329">
                  <c:v>3.7253849396215809E-2</c:v>
                </c:pt>
                <c:pt idx="330">
                  <c:v>3.6883167401240015E-2</c:v>
                </c:pt>
                <c:pt idx="331">
                  <c:v>3.6516173753740402E-2</c:v>
                </c:pt>
                <c:pt idx="332">
                  <c:v>3.6152831754046426E-2</c:v>
                </c:pt>
                <c:pt idx="333">
                  <c:v>3.5793105067655297E-2</c:v>
                </c:pt>
                <c:pt idx="334">
                  <c:v>3.543695772159864E-2</c:v>
                </c:pt>
                <c:pt idx="335">
                  <c:v>3.5084354100845025E-2</c:v>
                </c:pt>
                <c:pt idx="336">
                  <c:v>3.4735258944738563E-2</c:v>
                </c:pt>
                <c:pt idx="337">
                  <c:v>3.4389637343472709E-2</c:v>
                </c:pt>
                <c:pt idx="338">
                  <c:v>3.4047454734599344E-2</c:v>
                </c:pt>
                <c:pt idx="339">
                  <c:v>3.3708676899572396E-2</c:v>
                </c:pt>
                <c:pt idx="340">
                  <c:v>3.337326996032608E-2</c:v>
                </c:pt>
                <c:pt idx="341">
                  <c:v>3.3041200375886932E-2</c:v>
                </c:pt>
                <c:pt idx="342">
                  <c:v>3.2712434939019819E-2</c:v>
                </c:pt>
                <c:pt idx="343">
                  <c:v>3.238694077290704E-2</c:v>
                </c:pt>
                <c:pt idx="344">
                  <c:v>3.2064685327860769E-2</c:v>
                </c:pt>
                <c:pt idx="345">
                  <c:v>3.1745636378067939E-2</c:v>
                </c:pt>
                <c:pt idx="346">
                  <c:v>3.142976201836771E-2</c:v>
                </c:pt>
                <c:pt idx="347">
                  <c:v>3.1117030661060859E-2</c:v>
                </c:pt>
                <c:pt idx="348">
                  <c:v>3.0807411032751076E-2</c:v>
                </c:pt>
                <c:pt idx="349">
                  <c:v>3.0500872171217483E-2</c:v>
                </c:pt>
                <c:pt idx="350">
                  <c:v>3.0197383422318501E-2</c:v>
                </c:pt>
                <c:pt idx="351">
                  <c:v>2.9896914436926322E-2</c:v>
                </c:pt>
                <c:pt idx="352">
                  <c:v>2.9599435167891999E-2</c:v>
                </c:pt>
                <c:pt idx="353">
                  <c:v>2.9304915867040759E-2</c:v>
                </c:pt>
                <c:pt idx="354">
                  <c:v>2.9013327082197053E-2</c:v>
                </c:pt>
                <c:pt idx="355">
                  <c:v>2.8724639654239433E-2</c:v>
                </c:pt>
                <c:pt idx="356">
                  <c:v>2.8438824714184505E-2</c:v>
                </c:pt>
                <c:pt idx="357">
                  <c:v>2.8155853680300106E-2</c:v>
                </c:pt>
                <c:pt idx="358">
                  <c:v>2.7875698255247015E-2</c:v>
                </c:pt>
                <c:pt idx="359">
                  <c:v>2.7598330423249287E-2</c:v>
                </c:pt>
                <c:pt idx="360">
                  <c:v>2.7323722447292559E-2</c:v>
                </c:pt>
                <c:pt idx="361">
                  <c:v>2.7051846866350416E-2</c:v>
                </c:pt>
                <c:pt idx="362">
                  <c:v>2.6782676492638175E-2</c:v>
                </c:pt>
                <c:pt idx="363">
                  <c:v>2.6516184408894181E-2</c:v>
                </c:pt>
                <c:pt idx="364">
                  <c:v>2.6252343965687961E-2</c:v>
                </c:pt>
                <c:pt idx="365">
                  <c:v>2.5991128778755347E-2</c:v>
                </c:pt>
                <c:pt idx="366">
                  <c:v>2.573251272635994E-2</c:v>
                </c:pt>
                <c:pt idx="367">
                  <c:v>2.5476469946681016E-2</c:v>
                </c:pt>
                <c:pt idx="368">
                  <c:v>2.5222974835227212E-2</c:v>
                </c:pt>
                <c:pt idx="369">
                  <c:v>2.4972002042276155E-2</c:v>
                </c:pt>
                <c:pt idx="370">
                  <c:v>2.4723526470339388E-2</c:v>
                </c:pt>
                <c:pt idx="371">
                  <c:v>2.447752327165267E-2</c:v>
                </c:pt>
                <c:pt idx="372">
                  <c:v>2.4233967845691113E-2</c:v>
                </c:pt>
                <c:pt idx="373">
                  <c:v>2.3992835836709175E-2</c:v>
                </c:pt>
                <c:pt idx="374">
                  <c:v>2.3754103131304997E-2</c:v>
                </c:pt>
                <c:pt idx="375">
                  <c:v>2.3517745856009107E-2</c:v>
                </c:pt>
                <c:pt idx="376">
                  <c:v>2.328374037489701E-2</c:v>
                </c:pt>
                <c:pt idx="377">
                  <c:v>2.3052063287225571E-2</c:v>
                </c:pt>
                <c:pt idx="378">
                  <c:v>2.2822691425092981E-2</c:v>
                </c:pt>
                <c:pt idx="379">
                  <c:v>2.2595601851121864E-2</c:v>
                </c:pt>
                <c:pt idx="380">
                  <c:v>2.2370771856165601E-2</c:v>
                </c:pt>
                <c:pt idx="381">
                  <c:v>2.2148178957037315E-2</c:v>
                </c:pt>
                <c:pt idx="382">
                  <c:v>2.192780089426162E-2</c:v>
                </c:pt>
                <c:pt idx="383">
                  <c:v>2.1709615629848571E-2</c:v>
                </c:pt>
                <c:pt idx="384">
                  <c:v>2.1493601345089923E-2</c:v>
                </c:pt>
                <c:pt idx="385">
                  <c:v>2.1279736438377168E-2</c:v>
                </c:pt>
                <c:pt idx="386">
                  <c:v>2.1067999523041434E-2</c:v>
                </c:pt>
                <c:pt idx="387">
                  <c:v>2.0858369425214716E-2</c:v>
                </c:pt>
                <c:pt idx="388">
                  <c:v>2.0650825181712566E-2</c:v>
                </c:pt>
                <c:pt idx="389">
                  <c:v>2.0445346037937653E-2</c:v>
                </c:pt>
                <c:pt idx="390">
                  <c:v>2.0241911445804391E-2</c:v>
                </c:pt>
                <c:pt idx="391">
                  <c:v>2.0040501061684014E-2</c:v>
                </c:pt>
                <c:pt idx="392">
                  <c:v>1.9841094744370288E-2</c:v>
                </c:pt>
                <c:pt idx="393">
                  <c:v>1.9643672553065292E-2</c:v>
                </c:pt>
                <c:pt idx="394">
                  <c:v>1.9448214745385391E-2</c:v>
                </c:pt>
                <c:pt idx="395">
                  <c:v>1.925470177538692E-2</c:v>
                </c:pt>
                <c:pt idx="396">
                  <c:v>1.9063114291611637E-2</c:v>
                </c:pt>
                <c:pt idx="397">
                  <c:v>1.8873433135151486E-2</c:v>
                </c:pt>
                <c:pt idx="398">
                  <c:v>1.8685639337732773E-2</c:v>
                </c:pt>
                <c:pt idx="399">
                  <c:v>1.8499714119819242E-2</c:v>
                </c:pt>
                <c:pt idx="400">
                  <c:v>1.8315638888734179E-2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DE2-449F-AE30-4A8DCCA3B0A2}"/>
            </c:ext>
          </c:extLst>
        </c:ser>
        <c:ser>
          <c:idx val="1"/>
          <c:order val="1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Sheet4!$A$2:$A$402</c:f>
              <c:numCache>
                <c:formatCode>General</c:formatCode>
                <c:ptCount val="4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</c:numCache>
            </c:numRef>
          </c:xVal>
          <c:yVal>
            <c:numRef>
              <c:f>Sheet4!$C$2:$C$402</c:f>
              <c:numCache>
                <c:formatCode>General</c:formatCode>
                <c:ptCount val="401"/>
                <c:pt idx="0">
                  <c:v>0.55782500000000002</c:v>
                </c:pt>
                <c:pt idx="1">
                  <c:v>0.55559369999999997</c:v>
                </c:pt>
                <c:pt idx="2">
                  <c:v>0.55336240000000003</c:v>
                </c:pt>
                <c:pt idx="3">
                  <c:v>0.55113109999999998</c:v>
                </c:pt>
                <c:pt idx="4">
                  <c:v>0.54889980000000005</c:v>
                </c:pt>
                <c:pt idx="5">
                  <c:v>0.5466685</c:v>
                </c:pt>
                <c:pt idx="6">
                  <c:v>0.54443720000000007</c:v>
                </c:pt>
                <c:pt idx="7">
                  <c:v>0.54220590000000002</c:v>
                </c:pt>
                <c:pt idx="8">
                  <c:v>0.53997459999999997</c:v>
                </c:pt>
                <c:pt idx="9">
                  <c:v>0.53774330000000004</c:v>
                </c:pt>
                <c:pt idx="10">
                  <c:v>0.53551199999999999</c:v>
                </c:pt>
                <c:pt idx="11">
                  <c:v>0.53328070000000005</c:v>
                </c:pt>
                <c:pt idx="12">
                  <c:v>0.5310494</c:v>
                </c:pt>
                <c:pt idx="13">
                  <c:v>0.52881810000000007</c:v>
                </c:pt>
                <c:pt idx="14">
                  <c:v>0.52658680000000002</c:v>
                </c:pt>
                <c:pt idx="15">
                  <c:v>0.52435549999999997</c:v>
                </c:pt>
                <c:pt idx="16">
                  <c:v>0.52212420000000004</c:v>
                </c:pt>
                <c:pt idx="17">
                  <c:v>0.51989289999999999</c:v>
                </c:pt>
                <c:pt idx="18">
                  <c:v>0.51766160000000006</c:v>
                </c:pt>
                <c:pt idx="19">
                  <c:v>0.51543030000000001</c:v>
                </c:pt>
                <c:pt idx="20">
                  <c:v>0.51319899999999996</c:v>
                </c:pt>
                <c:pt idx="21">
                  <c:v>0.51096770000000002</c:v>
                </c:pt>
                <c:pt idx="22">
                  <c:v>0.50873639999999998</c:v>
                </c:pt>
                <c:pt idx="23">
                  <c:v>0.50650510000000004</c:v>
                </c:pt>
                <c:pt idx="24">
                  <c:v>0.50427379999999999</c:v>
                </c:pt>
                <c:pt idx="25">
                  <c:v>0.50204250000000006</c:v>
                </c:pt>
                <c:pt idx="26">
                  <c:v>0.49981120000000001</c:v>
                </c:pt>
                <c:pt idx="27">
                  <c:v>0.49757990000000002</c:v>
                </c:pt>
                <c:pt idx="28">
                  <c:v>0.49534860000000003</c:v>
                </c:pt>
                <c:pt idx="29">
                  <c:v>0.49311730000000004</c:v>
                </c:pt>
                <c:pt idx="30">
                  <c:v>0.49088600000000004</c:v>
                </c:pt>
                <c:pt idx="31">
                  <c:v>0.4886547</c:v>
                </c:pt>
                <c:pt idx="32">
                  <c:v>0.48642340000000001</c:v>
                </c:pt>
                <c:pt idx="33">
                  <c:v>0.48419210000000001</c:v>
                </c:pt>
                <c:pt idx="34">
                  <c:v>0.48196080000000002</c:v>
                </c:pt>
                <c:pt idx="35">
                  <c:v>0.47972950000000003</c:v>
                </c:pt>
                <c:pt idx="36">
                  <c:v>0.47749820000000004</c:v>
                </c:pt>
                <c:pt idx="37">
                  <c:v>0.47526690000000005</c:v>
                </c:pt>
                <c:pt idx="38">
                  <c:v>0.4730356</c:v>
                </c:pt>
                <c:pt idx="39">
                  <c:v>0.47080430000000001</c:v>
                </c:pt>
                <c:pt idx="40">
                  <c:v>0.46857300000000002</c:v>
                </c:pt>
                <c:pt idx="41">
                  <c:v>0.46634170000000003</c:v>
                </c:pt>
                <c:pt idx="42">
                  <c:v>0.46411040000000003</c:v>
                </c:pt>
                <c:pt idx="43">
                  <c:v>0.46187909999999999</c:v>
                </c:pt>
                <c:pt idx="44">
                  <c:v>0.45964780000000005</c:v>
                </c:pt>
                <c:pt idx="45">
                  <c:v>0.4574165</c:v>
                </c:pt>
                <c:pt idx="46">
                  <c:v>0.45518520000000001</c:v>
                </c:pt>
                <c:pt idx="47">
                  <c:v>0.45295390000000002</c:v>
                </c:pt>
                <c:pt idx="48">
                  <c:v>0.45072260000000003</c:v>
                </c:pt>
                <c:pt idx="49">
                  <c:v>0.44849130000000004</c:v>
                </c:pt>
                <c:pt idx="50">
                  <c:v>0.44625999999999999</c:v>
                </c:pt>
                <c:pt idx="51">
                  <c:v>0.4440287</c:v>
                </c:pt>
                <c:pt idx="52">
                  <c:v>0.44179740000000001</c:v>
                </c:pt>
                <c:pt idx="53">
                  <c:v>0.43956610000000002</c:v>
                </c:pt>
                <c:pt idx="54">
                  <c:v>0.43733480000000002</c:v>
                </c:pt>
                <c:pt idx="55">
                  <c:v>0.43510349999999998</c:v>
                </c:pt>
                <c:pt idx="56">
                  <c:v>0.43287220000000004</c:v>
                </c:pt>
                <c:pt idx="57">
                  <c:v>0.43064089999999999</c:v>
                </c:pt>
                <c:pt idx="58">
                  <c:v>0.42840960000000006</c:v>
                </c:pt>
                <c:pt idx="59">
                  <c:v>0.42617830000000001</c:v>
                </c:pt>
                <c:pt idx="60">
                  <c:v>0.42394700000000002</c:v>
                </c:pt>
                <c:pt idx="61">
                  <c:v>0.42171570000000003</c:v>
                </c:pt>
                <c:pt idx="62">
                  <c:v>0.41948439999999998</c:v>
                </c:pt>
                <c:pt idx="63">
                  <c:v>0.41725310000000004</c:v>
                </c:pt>
                <c:pt idx="64">
                  <c:v>0.4150218</c:v>
                </c:pt>
                <c:pt idx="65">
                  <c:v>0.4127905</c:v>
                </c:pt>
                <c:pt idx="66">
                  <c:v>0.41055920000000001</c:v>
                </c:pt>
                <c:pt idx="67">
                  <c:v>0.40832790000000002</c:v>
                </c:pt>
                <c:pt idx="68">
                  <c:v>0.40609660000000003</c:v>
                </c:pt>
                <c:pt idx="69">
                  <c:v>0.40386530000000004</c:v>
                </c:pt>
                <c:pt idx="70">
                  <c:v>0.40163400000000005</c:v>
                </c:pt>
                <c:pt idx="71">
                  <c:v>0.3994027</c:v>
                </c:pt>
                <c:pt idx="72">
                  <c:v>0.39717140000000006</c:v>
                </c:pt>
                <c:pt idx="73">
                  <c:v>0.39494010000000002</c:v>
                </c:pt>
                <c:pt idx="74">
                  <c:v>0.39270880000000002</c:v>
                </c:pt>
                <c:pt idx="75">
                  <c:v>0.39047750000000003</c:v>
                </c:pt>
                <c:pt idx="76">
                  <c:v>0.38824619999999999</c:v>
                </c:pt>
                <c:pt idx="77">
                  <c:v>0.38601490000000005</c:v>
                </c:pt>
                <c:pt idx="78">
                  <c:v>0.3837836</c:v>
                </c:pt>
                <c:pt idx="79">
                  <c:v>0.38155230000000001</c:v>
                </c:pt>
                <c:pt idx="80">
                  <c:v>0.37932100000000002</c:v>
                </c:pt>
                <c:pt idx="81">
                  <c:v>0.37708969999999997</c:v>
                </c:pt>
                <c:pt idx="82">
                  <c:v>0.37485840000000004</c:v>
                </c:pt>
                <c:pt idx="83">
                  <c:v>0.37262709999999999</c:v>
                </c:pt>
                <c:pt idx="84">
                  <c:v>0.37039580000000005</c:v>
                </c:pt>
                <c:pt idx="85">
                  <c:v>0.36816450000000001</c:v>
                </c:pt>
                <c:pt idx="86">
                  <c:v>0.36593320000000001</c:v>
                </c:pt>
                <c:pt idx="87">
                  <c:v>0.36370190000000002</c:v>
                </c:pt>
                <c:pt idx="88">
                  <c:v>0.36147060000000003</c:v>
                </c:pt>
                <c:pt idx="89">
                  <c:v>0.35923930000000004</c:v>
                </c:pt>
                <c:pt idx="90">
                  <c:v>0.35700799999999999</c:v>
                </c:pt>
                <c:pt idx="91">
                  <c:v>0.3547767</c:v>
                </c:pt>
                <c:pt idx="92">
                  <c:v>0.35254540000000001</c:v>
                </c:pt>
                <c:pt idx="93">
                  <c:v>0.35031410000000002</c:v>
                </c:pt>
                <c:pt idx="94">
                  <c:v>0.34808280000000003</c:v>
                </c:pt>
                <c:pt idx="95">
                  <c:v>0.34585150000000003</c:v>
                </c:pt>
                <c:pt idx="96">
                  <c:v>0.34362020000000004</c:v>
                </c:pt>
                <c:pt idx="97">
                  <c:v>0.3413889</c:v>
                </c:pt>
                <c:pt idx="98">
                  <c:v>0.33915760000000006</c:v>
                </c:pt>
                <c:pt idx="99">
                  <c:v>0.33692630000000001</c:v>
                </c:pt>
                <c:pt idx="100">
                  <c:v>0.33469500000000002</c:v>
                </c:pt>
                <c:pt idx="101">
                  <c:v>0.33246370000000003</c:v>
                </c:pt>
                <c:pt idx="102">
                  <c:v>0.33023239999999998</c:v>
                </c:pt>
                <c:pt idx="103">
                  <c:v>0.32800110000000005</c:v>
                </c:pt>
                <c:pt idx="104">
                  <c:v>0.3257698</c:v>
                </c:pt>
                <c:pt idx="105">
                  <c:v>0.32353850000000001</c:v>
                </c:pt>
                <c:pt idx="106">
                  <c:v>0.32130720000000002</c:v>
                </c:pt>
                <c:pt idx="107">
                  <c:v>0.31907589999999997</c:v>
                </c:pt>
                <c:pt idx="108">
                  <c:v>0.31684460000000003</c:v>
                </c:pt>
                <c:pt idx="109">
                  <c:v>0.31461329999999998</c:v>
                </c:pt>
                <c:pt idx="110">
                  <c:v>0.31238199999999999</c:v>
                </c:pt>
                <c:pt idx="111">
                  <c:v>0.3101507</c:v>
                </c:pt>
                <c:pt idx="112">
                  <c:v>0.30791940000000001</c:v>
                </c:pt>
                <c:pt idx="113">
                  <c:v>0.30568810000000002</c:v>
                </c:pt>
                <c:pt idx="114">
                  <c:v>0.30345680000000003</c:v>
                </c:pt>
                <c:pt idx="115">
                  <c:v>0.30122550000000003</c:v>
                </c:pt>
                <c:pt idx="116">
                  <c:v>0.29899420000000004</c:v>
                </c:pt>
                <c:pt idx="117">
                  <c:v>0.29676290000000005</c:v>
                </c:pt>
                <c:pt idx="118">
                  <c:v>0.29453160000000006</c:v>
                </c:pt>
                <c:pt idx="119">
                  <c:v>0.29230030000000001</c:v>
                </c:pt>
                <c:pt idx="120">
                  <c:v>0.29006900000000002</c:v>
                </c:pt>
                <c:pt idx="121">
                  <c:v>0.28783770000000003</c:v>
                </c:pt>
                <c:pt idx="122">
                  <c:v>0.28560640000000004</c:v>
                </c:pt>
                <c:pt idx="123">
                  <c:v>0.28337510000000005</c:v>
                </c:pt>
                <c:pt idx="124">
                  <c:v>0.2811438</c:v>
                </c:pt>
                <c:pt idx="125">
                  <c:v>0.27891250000000001</c:v>
                </c:pt>
                <c:pt idx="126">
                  <c:v>0.27668120000000002</c:v>
                </c:pt>
                <c:pt idx="127">
                  <c:v>0.27444990000000002</c:v>
                </c:pt>
                <c:pt idx="128">
                  <c:v>0.27221860000000003</c:v>
                </c:pt>
                <c:pt idx="129">
                  <c:v>0.26998730000000004</c:v>
                </c:pt>
                <c:pt idx="130">
                  <c:v>0.26775599999999999</c:v>
                </c:pt>
                <c:pt idx="131">
                  <c:v>0.2655247</c:v>
                </c:pt>
                <c:pt idx="132">
                  <c:v>0.26329340000000001</c:v>
                </c:pt>
                <c:pt idx="133">
                  <c:v>0.26106210000000002</c:v>
                </c:pt>
                <c:pt idx="134">
                  <c:v>0.25883080000000003</c:v>
                </c:pt>
                <c:pt idx="135">
                  <c:v>0.25659949999999998</c:v>
                </c:pt>
                <c:pt idx="136">
                  <c:v>0.25436819999999999</c:v>
                </c:pt>
                <c:pt idx="137">
                  <c:v>0.2521369</c:v>
                </c:pt>
                <c:pt idx="138">
                  <c:v>0.24990560000000006</c:v>
                </c:pt>
                <c:pt idx="139">
                  <c:v>0.24767430000000007</c:v>
                </c:pt>
                <c:pt idx="140">
                  <c:v>0.24544300000000002</c:v>
                </c:pt>
                <c:pt idx="141">
                  <c:v>0.24321170000000003</c:v>
                </c:pt>
                <c:pt idx="142">
                  <c:v>0.24098040000000004</c:v>
                </c:pt>
                <c:pt idx="143">
                  <c:v>0.23874910000000005</c:v>
                </c:pt>
                <c:pt idx="144">
                  <c:v>0.23651780000000006</c:v>
                </c:pt>
                <c:pt idx="145">
                  <c:v>0.23428650000000001</c:v>
                </c:pt>
                <c:pt idx="146">
                  <c:v>0.23205520000000002</c:v>
                </c:pt>
                <c:pt idx="147">
                  <c:v>0.22982390000000003</c:v>
                </c:pt>
                <c:pt idx="148">
                  <c:v>0.22759260000000003</c:v>
                </c:pt>
                <c:pt idx="149">
                  <c:v>0.22536130000000004</c:v>
                </c:pt>
                <c:pt idx="150">
                  <c:v>0.22313000000000005</c:v>
                </c:pt>
                <c:pt idx="151">
                  <c:v>0.2208987</c:v>
                </c:pt>
                <c:pt idx="152">
                  <c:v>0.21866740000000001</c:v>
                </c:pt>
                <c:pt idx="153">
                  <c:v>0.21643610000000002</c:v>
                </c:pt>
                <c:pt idx="154">
                  <c:v>0.21420480000000003</c:v>
                </c:pt>
                <c:pt idx="155">
                  <c:v>0.21197350000000004</c:v>
                </c:pt>
                <c:pt idx="156">
                  <c:v>0.20974219999999999</c:v>
                </c:pt>
                <c:pt idx="157">
                  <c:v>0.2075109</c:v>
                </c:pt>
                <c:pt idx="158">
                  <c:v>0.20527960000000001</c:v>
                </c:pt>
                <c:pt idx="159">
                  <c:v>0.20304830000000001</c:v>
                </c:pt>
                <c:pt idx="160">
                  <c:v>0.20081700000000002</c:v>
                </c:pt>
                <c:pt idx="161">
                  <c:v>0.19858569999999998</c:v>
                </c:pt>
                <c:pt idx="162">
                  <c:v>0.19635439999999998</c:v>
                </c:pt>
                <c:pt idx="163">
                  <c:v>0.19412310000000005</c:v>
                </c:pt>
                <c:pt idx="164">
                  <c:v>0.19189180000000006</c:v>
                </c:pt>
                <c:pt idx="165">
                  <c:v>0.18966050000000007</c:v>
                </c:pt>
                <c:pt idx="166">
                  <c:v>0.18742920000000002</c:v>
                </c:pt>
                <c:pt idx="167">
                  <c:v>0.18519790000000003</c:v>
                </c:pt>
                <c:pt idx="168">
                  <c:v>0.18296660000000003</c:v>
                </c:pt>
                <c:pt idx="169">
                  <c:v>0.18073530000000004</c:v>
                </c:pt>
                <c:pt idx="170">
                  <c:v>0.17850400000000005</c:v>
                </c:pt>
                <c:pt idx="171">
                  <c:v>0.1762727</c:v>
                </c:pt>
                <c:pt idx="172">
                  <c:v>0.17404140000000001</c:v>
                </c:pt>
                <c:pt idx="173">
                  <c:v>0.17181010000000002</c:v>
                </c:pt>
                <c:pt idx="174">
                  <c:v>0.16957880000000003</c:v>
                </c:pt>
                <c:pt idx="175">
                  <c:v>0.16734750000000004</c:v>
                </c:pt>
                <c:pt idx="176">
                  <c:v>0.16511620000000005</c:v>
                </c:pt>
                <c:pt idx="177">
                  <c:v>0.1628849</c:v>
                </c:pt>
                <c:pt idx="178">
                  <c:v>0.16065360000000001</c:v>
                </c:pt>
                <c:pt idx="179">
                  <c:v>0.15842230000000002</c:v>
                </c:pt>
                <c:pt idx="180">
                  <c:v>0.15619100000000002</c:v>
                </c:pt>
                <c:pt idx="181">
                  <c:v>0.15395970000000003</c:v>
                </c:pt>
                <c:pt idx="182">
                  <c:v>0.15172839999999999</c:v>
                </c:pt>
                <c:pt idx="183">
                  <c:v>0.14949709999999999</c:v>
                </c:pt>
                <c:pt idx="184">
                  <c:v>0.1472658</c:v>
                </c:pt>
                <c:pt idx="185">
                  <c:v>0.14503450000000001</c:v>
                </c:pt>
                <c:pt idx="186">
                  <c:v>0.14280320000000002</c:v>
                </c:pt>
                <c:pt idx="187">
                  <c:v>0.14057190000000003</c:v>
                </c:pt>
                <c:pt idx="188">
                  <c:v>0.13834060000000004</c:v>
                </c:pt>
                <c:pt idx="189">
                  <c:v>0.13610930000000004</c:v>
                </c:pt>
                <c:pt idx="190">
                  <c:v>0.13387800000000005</c:v>
                </c:pt>
                <c:pt idx="191">
                  <c:v>0.13164670000000006</c:v>
                </c:pt>
                <c:pt idx="192">
                  <c:v>0.12941540000000001</c:v>
                </c:pt>
                <c:pt idx="193">
                  <c:v>0.12718410000000002</c:v>
                </c:pt>
                <c:pt idx="194">
                  <c:v>0.12495280000000003</c:v>
                </c:pt>
                <c:pt idx="195">
                  <c:v>0.12272150000000004</c:v>
                </c:pt>
                <c:pt idx="196">
                  <c:v>0.12049020000000005</c:v>
                </c:pt>
                <c:pt idx="197">
                  <c:v>0.11825890000000006</c:v>
                </c:pt>
                <c:pt idx="198">
                  <c:v>0.11602760000000001</c:v>
                </c:pt>
                <c:pt idx="199">
                  <c:v>0.11379630000000002</c:v>
                </c:pt>
                <c:pt idx="200">
                  <c:v>0.11156500000000003</c:v>
                </c:pt>
                <c:pt idx="201">
                  <c:v>0.10933370000000009</c:v>
                </c:pt>
                <c:pt idx="202">
                  <c:v>0.10710240000000004</c:v>
                </c:pt>
                <c:pt idx="203">
                  <c:v>0.10487110000000005</c:v>
                </c:pt>
                <c:pt idx="204">
                  <c:v>0.1026398</c:v>
                </c:pt>
                <c:pt idx="205">
                  <c:v>0.10040850000000007</c:v>
                </c:pt>
                <c:pt idx="206">
                  <c:v>9.817720000000002E-2</c:v>
                </c:pt>
                <c:pt idx="207">
                  <c:v>9.5945900000000084E-2</c:v>
                </c:pt>
                <c:pt idx="208">
                  <c:v>9.3714600000000037E-2</c:v>
                </c:pt>
                <c:pt idx="209">
                  <c:v>9.1483300000000045E-2</c:v>
                </c:pt>
                <c:pt idx="210">
                  <c:v>8.9251999999999998E-2</c:v>
                </c:pt>
                <c:pt idx="211">
                  <c:v>8.7020700000000062E-2</c:v>
                </c:pt>
                <c:pt idx="212">
                  <c:v>8.4789400000000015E-2</c:v>
                </c:pt>
                <c:pt idx="213">
                  <c:v>8.2558100000000023E-2</c:v>
                </c:pt>
                <c:pt idx="214">
                  <c:v>8.0326799999999976E-2</c:v>
                </c:pt>
                <c:pt idx="215">
                  <c:v>7.809550000000004E-2</c:v>
                </c:pt>
                <c:pt idx="216">
                  <c:v>7.5864199999999993E-2</c:v>
                </c:pt>
                <c:pt idx="217">
                  <c:v>7.3632900000000057E-2</c:v>
                </c:pt>
                <c:pt idx="218">
                  <c:v>7.140160000000001E-2</c:v>
                </c:pt>
                <c:pt idx="219">
                  <c:v>6.9170300000000018E-2</c:v>
                </c:pt>
                <c:pt idx="220">
                  <c:v>6.6938999999999971E-2</c:v>
                </c:pt>
                <c:pt idx="221">
                  <c:v>6.4707700000000035E-2</c:v>
                </c:pt>
                <c:pt idx="222">
                  <c:v>6.2476399999999988E-2</c:v>
                </c:pt>
                <c:pt idx="223">
                  <c:v>6.0245100000000051E-2</c:v>
                </c:pt>
                <c:pt idx="224">
                  <c:v>5.8013800000000004E-2</c:v>
                </c:pt>
                <c:pt idx="225">
                  <c:v>5.5782500000000068E-2</c:v>
                </c:pt>
                <c:pt idx="226">
                  <c:v>5.3551200000000021E-2</c:v>
                </c:pt>
                <c:pt idx="227">
                  <c:v>5.1319899999999974E-2</c:v>
                </c:pt>
                <c:pt idx="228">
                  <c:v>4.9088600000000038E-2</c:v>
                </c:pt>
                <c:pt idx="229">
                  <c:v>4.6857299999999991E-2</c:v>
                </c:pt>
                <c:pt idx="230">
                  <c:v>4.4626000000000055E-2</c:v>
                </c:pt>
                <c:pt idx="231">
                  <c:v>4.2394700000000007E-2</c:v>
                </c:pt>
                <c:pt idx="232">
                  <c:v>4.0163400000000071E-2</c:v>
                </c:pt>
                <c:pt idx="233">
                  <c:v>3.7932100000000024E-2</c:v>
                </c:pt>
                <c:pt idx="234">
                  <c:v>3.5700800000000088E-2</c:v>
                </c:pt>
                <c:pt idx="235">
                  <c:v>3.3469500000000041E-2</c:v>
                </c:pt>
                <c:pt idx="236">
                  <c:v>3.1238200000000105E-2</c:v>
                </c:pt>
                <c:pt idx="237">
                  <c:v>2.9006900000000058E-2</c:v>
                </c:pt>
                <c:pt idx="238">
                  <c:v>2.6775600000000011E-2</c:v>
                </c:pt>
                <c:pt idx="239">
                  <c:v>2.4544299999999963E-2</c:v>
                </c:pt>
                <c:pt idx="240">
                  <c:v>2.2313000000000027E-2</c:v>
                </c:pt>
                <c:pt idx="241">
                  <c:v>2.008169999999998E-2</c:v>
                </c:pt>
                <c:pt idx="242">
                  <c:v>1.7850400000000044E-2</c:v>
                </c:pt>
                <c:pt idx="243">
                  <c:v>1.5619099999999997E-2</c:v>
                </c:pt>
                <c:pt idx="244">
                  <c:v>1.3387800000000061E-2</c:v>
                </c:pt>
                <c:pt idx="245">
                  <c:v>1.1156500000000014E-2</c:v>
                </c:pt>
                <c:pt idx="246">
                  <c:v>8.9252000000000775E-3</c:v>
                </c:pt>
                <c:pt idx="247">
                  <c:v>6.6939000000000304E-3</c:v>
                </c:pt>
                <c:pt idx="248">
                  <c:v>4.4625999999999832E-3</c:v>
                </c:pt>
                <c:pt idx="249">
                  <c:v>2.2312999999999361E-3</c:v>
                </c:pt>
                <c:pt idx="250">
                  <c:v>0</c:v>
                </c:pt>
                <c:pt idx="251">
                  <c:v>-2.2312999999999361E-3</c:v>
                </c:pt>
                <c:pt idx="252">
                  <c:v>-4.4625999999999832E-3</c:v>
                </c:pt>
                <c:pt idx="253">
                  <c:v>-6.6938999999999194E-3</c:v>
                </c:pt>
                <c:pt idx="254">
                  <c:v>-8.9251999999999665E-3</c:v>
                </c:pt>
                <c:pt idx="255">
                  <c:v>-1.1156499999999903E-2</c:v>
                </c:pt>
                <c:pt idx="256">
                  <c:v>-1.338779999999995E-2</c:v>
                </c:pt>
                <c:pt idx="257">
                  <c:v>-1.5619099999999886E-2</c:v>
                </c:pt>
                <c:pt idx="258">
                  <c:v>-1.7850399999999933E-2</c:v>
                </c:pt>
                <c:pt idx="259">
                  <c:v>-2.008169999999998E-2</c:v>
                </c:pt>
                <c:pt idx="260">
                  <c:v>-2.2313000000000027E-2</c:v>
                </c:pt>
                <c:pt idx="261">
                  <c:v>-2.4544299999999963E-2</c:v>
                </c:pt>
                <c:pt idx="262">
                  <c:v>-2.6775600000000011E-2</c:v>
                </c:pt>
                <c:pt idx="263">
                  <c:v>-2.9006899999999947E-2</c:v>
                </c:pt>
                <c:pt idx="264">
                  <c:v>-3.1238199999999994E-2</c:v>
                </c:pt>
                <c:pt idx="265">
                  <c:v>-3.346949999999993E-2</c:v>
                </c:pt>
                <c:pt idx="266">
                  <c:v>-3.5700799999999977E-2</c:v>
                </c:pt>
                <c:pt idx="267">
                  <c:v>-3.7932099999999913E-2</c:v>
                </c:pt>
                <c:pt idx="268">
                  <c:v>-4.016339999999996E-2</c:v>
                </c:pt>
                <c:pt idx="269">
                  <c:v>-4.2394700000000007E-2</c:v>
                </c:pt>
                <c:pt idx="270">
                  <c:v>-4.4626000000000055E-2</c:v>
                </c:pt>
                <c:pt idx="271">
                  <c:v>-4.6857299999999991E-2</c:v>
                </c:pt>
                <c:pt idx="272">
                  <c:v>-4.9088600000000038E-2</c:v>
                </c:pt>
                <c:pt idx="273">
                  <c:v>-5.1319899999999974E-2</c:v>
                </c:pt>
                <c:pt idx="274">
                  <c:v>-5.3551200000000021E-2</c:v>
                </c:pt>
                <c:pt idx="275">
                  <c:v>-5.5782499999999957E-2</c:v>
                </c:pt>
                <c:pt idx="276">
                  <c:v>-5.8013799999999893E-2</c:v>
                </c:pt>
                <c:pt idx="277">
                  <c:v>-6.024509999999994E-2</c:v>
                </c:pt>
                <c:pt idx="278">
                  <c:v>-6.2476399999999876E-2</c:v>
                </c:pt>
                <c:pt idx="279">
                  <c:v>-6.4707699999999924E-2</c:v>
                </c:pt>
                <c:pt idx="280">
                  <c:v>-6.6938999999999971E-2</c:v>
                </c:pt>
                <c:pt idx="281">
                  <c:v>-6.9170300000000018E-2</c:v>
                </c:pt>
                <c:pt idx="282">
                  <c:v>-7.1401599999999954E-2</c:v>
                </c:pt>
                <c:pt idx="283">
                  <c:v>-7.3632900000000001E-2</c:v>
                </c:pt>
                <c:pt idx="284">
                  <c:v>-7.5864199999999937E-2</c:v>
                </c:pt>
                <c:pt idx="285">
                  <c:v>-7.8095499999999984E-2</c:v>
                </c:pt>
                <c:pt idx="286">
                  <c:v>-8.032679999999992E-2</c:v>
                </c:pt>
                <c:pt idx="287">
                  <c:v>-8.2558099999999968E-2</c:v>
                </c:pt>
                <c:pt idx="288">
                  <c:v>-8.4789399999999904E-2</c:v>
                </c:pt>
                <c:pt idx="289">
                  <c:v>-8.7020699999999951E-2</c:v>
                </c:pt>
                <c:pt idx="290">
                  <c:v>-8.9251999999999998E-2</c:v>
                </c:pt>
                <c:pt idx="291">
                  <c:v>-9.1483300000000045E-2</c:v>
                </c:pt>
                <c:pt idx="292">
                  <c:v>-9.3714599999999981E-2</c:v>
                </c:pt>
                <c:pt idx="293">
                  <c:v>-9.5945900000000028E-2</c:v>
                </c:pt>
                <c:pt idx="294">
                  <c:v>-9.8177199999999964E-2</c:v>
                </c:pt>
                <c:pt idx="295">
                  <c:v>-0.10040850000000001</c:v>
                </c:pt>
                <c:pt idx="296">
                  <c:v>-0.10263979999999995</c:v>
                </c:pt>
                <c:pt idx="297">
                  <c:v>-0.10487109999999999</c:v>
                </c:pt>
                <c:pt idx="298">
                  <c:v>-0.10710239999999993</c:v>
                </c:pt>
                <c:pt idx="299">
                  <c:v>-0.10933369999999998</c:v>
                </c:pt>
                <c:pt idx="300">
                  <c:v>-0.11156499999999991</c:v>
                </c:pt>
                <c:pt idx="301">
                  <c:v>-0.11379629999999996</c:v>
                </c:pt>
                <c:pt idx="302">
                  <c:v>-0.11602760000000001</c:v>
                </c:pt>
                <c:pt idx="303">
                  <c:v>-0.11825889999999994</c:v>
                </c:pt>
                <c:pt idx="304">
                  <c:v>-0.12049019999999999</c:v>
                </c:pt>
                <c:pt idx="305">
                  <c:v>-0.12272149999999993</c:v>
                </c:pt>
                <c:pt idx="306">
                  <c:v>-0.12495279999999998</c:v>
                </c:pt>
                <c:pt idx="307">
                  <c:v>-0.12718409999999991</c:v>
                </c:pt>
                <c:pt idx="308">
                  <c:v>-0.12941539999999996</c:v>
                </c:pt>
                <c:pt idx="309">
                  <c:v>-0.13164669999999989</c:v>
                </c:pt>
                <c:pt idx="310">
                  <c:v>-0.13387799999999994</c:v>
                </c:pt>
                <c:pt idx="311">
                  <c:v>-0.13610929999999999</c:v>
                </c:pt>
                <c:pt idx="312">
                  <c:v>-0.13834060000000004</c:v>
                </c:pt>
                <c:pt idx="313">
                  <c:v>-0.14057189999999997</c:v>
                </c:pt>
                <c:pt idx="314">
                  <c:v>-0.14280320000000002</c:v>
                </c:pt>
                <c:pt idx="315">
                  <c:v>-0.14503449999999996</c:v>
                </c:pt>
                <c:pt idx="316">
                  <c:v>-0.1472658</c:v>
                </c:pt>
                <c:pt idx="317">
                  <c:v>-0.14949709999999994</c:v>
                </c:pt>
                <c:pt idx="318">
                  <c:v>-0.15172839999999999</c:v>
                </c:pt>
                <c:pt idx="319">
                  <c:v>-0.15395969999999992</c:v>
                </c:pt>
                <c:pt idx="320">
                  <c:v>-0.15619099999999997</c:v>
                </c:pt>
                <c:pt idx="321">
                  <c:v>-0.15842230000000002</c:v>
                </c:pt>
                <c:pt idx="322">
                  <c:v>-0.16065360000000006</c:v>
                </c:pt>
                <c:pt idx="323">
                  <c:v>-0.1628849</c:v>
                </c:pt>
                <c:pt idx="324">
                  <c:v>-0.16511620000000005</c:v>
                </c:pt>
                <c:pt idx="325">
                  <c:v>-0.16734749999999998</c:v>
                </c:pt>
                <c:pt idx="326">
                  <c:v>-0.16957879999999992</c:v>
                </c:pt>
                <c:pt idx="327">
                  <c:v>-0.17181009999999997</c:v>
                </c:pt>
                <c:pt idx="328">
                  <c:v>-0.1740413999999999</c:v>
                </c:pt>
                <c:pt idx="329">
                  <c:v>-0.17627269999999995</c:v>
                </c:pt>
                <c:pt idx="330">
                  <c:v>-0.17850399999999988</c:v>
                </c:pt>
                <c:pt idx="331">
                  <c:v>-0.18073529999999993</c:v>
                </c:pt>
                <c:pt idx="332">
                  <c:v>-0.18296659999999998</c:v>
                </c:pt>
                <c:pt idx="333">
                  <c:v>-0.18519790000000003</c:v>
                </c:pt>
                <c:pt idx="334">
                  <c:v>-0.18742919999999996</c:v>
                </c:pt>
                <c:pt idx="335">
                  <c:v>-0.18966050000000001</c:v>
                </c:pt>
                <c:pt idx="336">
                  <c:v>-0.19189179999999995</c:v>
                </c:pt>
                <c:pt idx="337">
                  <c:v>-0.19412309999999999</c:v>
                </c:pt>
                <c:pt idx="338">
                  <c:v>-0.19635439999999993</c:v>
                </c:pt>
                <c:pt idx="339">
                  <c:v>-0.19858569999999998</c:v>
                </c:pt>
                <c:pt idx="340">
                  <c:v>-0.20081699999999991</c:v>
                </c:pt>
                <c:pt idx="341">
                  <c:v>-0.20304829999999996</c:v>
                </c:pt>
                <c:pt idx="342">
                  <c:v>-0.20527960000000001</c:v>
                </c:pt>
                <c:pt idx="343">
                  <c:v>-0.20751090000000005</c:v>
                </c:pt>
                <c:pt idx="344">
                  <c:v>-0.20974219999999999</c:v>
                </c:pt>
                <c:pt idx="345">
                  <c:v>-0.21197350000000004</c:v>
                </c:pt>
                <c:pt idx="346">
                  <c:v>-0.21420479999999997</c:v>
                </c:pt>
                <c:pt idx="347">
                  <c:v>-0.21643610000000002</c:v>
                </c:pt>
                <c:pt idx="348">
                  <c:v>-0.21866739999999996</c:v>
                </c:pt>
                <c:pt idx="349">
                  <c:v>-0.2208987</c:v>
                </c:pt>
                <c:pt idx="350">
                  <c:v>-0.22312999999999994</c:v>
                </c:pt>
                <c:pt idx="351">
                  <c:v>-0.22536129999999988</c:v>
                </c:pt>
                <c:pt idx="352">
                  <c:v>-0.22759259999999992</c:v>
                </c:pt>
                <c:pt idx="353">
                  <c:v>-0.22982389999999997</c:v>
                </c:pt>
                <c:pt idx="354">
                  <c:v>-0.23205520000000002</c:v>
                </c:pt>
                <c:pt idx="355">
                  <c:v>-0.23428649999999995</c:v>
                </c:pt>
                <c:pt idx="356">
                  <c:v>-0.2365178</c:v>
                </c:pt>
                <c:pt idx="357">
                  <c:v>-0.23874909999999994</c:v>
                </c:pt>
                <c:pt idx="358">
                  <c:v>-0.24098039999999998</c:v>
                </c:pt>
                <c:pt idx="359">
                  <c:v>-0.24321169999999992</c:v>
                </c:pt>
                <c:pt idx="360">
                  <c:v>-0.24544299999999997</c:v>
                </c:pt>
                <c:pt idx="361">
                  <c:v>-0.2476742999999999</c:v>
                </c:pt>
                <c:pt idx="362">
                  <c:v>-0.24990559999999995</c:v>
                </c:pt>
                <c:pt idx="363">
                  <c:v>-0.2521369</c:v>
                </c:pt>
                <c:pt idx="364">
                  <c:v>-0.25436820000000004</c:v>
                </c:pt>
                <c:pt idx="365">
                  <c:v>-0.25659949999999998</c:v>
                </c:pt>
                <c:pt idx="366">
                  <c:v>-0.25883080000000003</c:v>
                </c:pt>
                <c:pt idx="367">
                  <c:v>-0.26106209999999996</c:v>
                </c:pt>
                <c:pt idx="368">
                  <c:v>-0.26329340000000001</c:v>
                </c:pt>
                <c:pt idx="369">
                  <c:v>-0.26552469999999995</c:v>
                </c:pt>
                <c:pt idx="370">
                  <c:v>-0.26775599999999999</c:v>
                </c:pt>
                <c:pt idx="371">
                  <c:v>-0.26998729999999993</c:v>
                </c:pt>
                <c:pt idx="372">
                  <c:v>-0.27221859999999998</c:v>
                </c:pt>
                <c:pt idx="373">
                  <c:v>-0.27444989999999991</c:v>
                </c:pt>
                <c:pt idx="374">
                  <c:v>-0.27668119999999996</c:v>
                </c:pt>
                <c:pt idx="375">
                  <c:v>-0.27891250000000001</c:v>
                </c:pt>
                <c:pt idx="376">
                  <c:v>-0.28114379999999994</c:v>
                </c:pt>
                <c:pt idx="377">
                  <c:v>-0.28337509999999999</c:v>
                </c:pt>
                <c:pt idx="378">
                  <c:v>-0.28560639999999993</c:v>
                </c:pt>
                <c:pt idx="379">
                  <c:v>-0.28783769999999997</c:v>
                </c:pt>
                <c:pt idx="380">
                  <c:v>-0.29006899999999991</c:v>
                </c:pt>
                <c:pt idx="381">
                  <c:v>-0.29230029999999996</c:v>
                </c:pt>
                <c:pt idx="382">
                  <c:v>-0.29453159999999989</c:v>
                </c:pt>
                <c:pt idx="383">
                  <c:v>-0.29676289999999994</c:v>
                </c:pt>
                <c:pt idx="384">
                  <c:v>-0.29899419999999999</c:v>
                </c:pt>
                <c:pt idx="385">
                  <c:v>-0.30122550000000003</c:v>
                </c:pt>
                <c:pt idx="386">
                  <c:v>-0.30345679999999997</c:v>
                </c:pt>
                <c:pt idx="387">
                  <c:v>-0.30568810000000002</c:v>
                </c:pt>
                <c:pt idx="388">
                  <c:v>-0.30791939999999995</c:v>
                </c:pt>
                <c:pt idx="389">
                  <c:v>-0.3101507</c:v>
                </c:pt>
                <c:pt idx="390">
                  <c:v>-0.31238199999999994</c:v>
                </c:pt>
                <c:pt idx="391">
                  <c:v>-0.31461329999999998</c:v>
                </c:pt>
                <c:pt idx="392">
                  <c:v>-0.31684459999999992</c:v>
                </c:pt>
                <c:pt idx="393">
                  <c:v>-0.31907589999999997</c:v>
                </c:pt>
                <c:pt idx="394">
                  <c:v>-0.3213071999999999</c:v>
                </c:pt>
                <c:pt idx="395">
                  <c:v>-0.32353849999999995</c:v>
                </c:pt>
                <c:pt idx="396">
                  <c:v>-0.3257698</c:v>
                </c:pt>
                <c:pt idx="397">
                  <c:v>-0.32800110000000005</c:v>
                </c:pt>
                <c:pt idx="398">
                  <c:v>-0.33023239999999998</c:v>
                </c:pt>
                <c:pt idx="399">
                  <c:v>-0.33246370000000003</c:v>
                </c:pt>
                <c:pt idx="400">
                  <c:v>-0.33469499999999996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DE2-449F-AE30-4A8DCCA3B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873080"/>
        <c:axId val="381873736"/>
      </c:scatterChart>
      <c:valAx>
        <c:axId val="381873080"/>
        <c:scaling>
          <c:orientation val="minMax"/>
          <c:max val="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81873736"/>
        <c:crosses val="autoZero"/>
        <c:crossBetween val="midCat"/>
        <c:majorUnit val="1"/>
      </c:valAx>
      <c:valAx>
        <c:axId val="3818737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8187308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Sheet4!$A$2:$A$402</c:f>
              <c:numCache>
                <c:formatCode>General</c:formatCode>
                <c:ptCount val="4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</c:numCache>
            </c:numRef>
          </c:xVal>
          <c:yVal>
            <c:numRef>
              <c:f>Sheet4!$B$2:$B$402</c:f>
              <c:numCache>
                <c:formatCode>General</c:formatCode>
                <c:ptCount val="401"/>
                <c:pt idx="0">
                  <c:v>1</c:v>
                </c:pt>
                <c:pt idx="1">
                  <c:v>0.99004983374916811</c:v>
                </c:pt>
                <c:pt idx="2">
                  <c:v>0.98019867330675525</c:v>
                </c:pt>
                <c:pt idx="3">
                  <c:v>0.97044553354850815</c:v>
                </c:pt>
                <c:pt idx="4">
                  <c:v>0.96078943915232318</c:v>
                </c:pt>
                <c:pt idx="5">
                  <c:v>0.95122942450071402</c:v>
                </c:pt>
                <c:pt idx="6">
                  <c:v>0.94176453358424872</c:v>
                </c:pt>
                <c:pt idx="7">
                  <c:v>0.93239381990594827</c:v>
                </c:pt>
                <c:pt idx="8">
                  <c:v>0.92311634638663576</c:v>
                </c:pt>
                <c:pt idx="9">
                  <c:v>0.91393118527122819</c:v>
                </c:pt>
                <c:pt idx="10">
                  <c:v>0.90483741803595952</c:v>
                </c:pt>
                <c:pt idx="11">
                  <c:v>0.89583413529652822</c:v>
                </c:pt>
                <c:pt idx="12">
                  <c:v>0.88692043671715748</c:v>
                </c:pt>
                <c:pt idx="13">
                  <c:v>0.8780954309205613</c:v>
                </c:pt>
                <c:pt idx="14">
                  <c:v>0.86935823539880586</c:v>
                </c:pt>
                <c:pt idx="15">
                  <c:v>0.86070797642505781</c:v>
                </c:pt>
                <c:pt idx="16">
                  <c:v>0.85214378896621135</c:v>
                </c:pt>
                <c:pt idx="17">
                  <c:v>0.8436648165963837</c:v>
                </c:pt>
                <c:pt idx="18">
                  <c:v>0.835270211411272</c:v>
                </c:pt>
                <c:pt idx="19">
                  <c:v>0.82695913394336229</c:v>
                </c:pt>
                <c:pt idx="20">
                  <c:v>0.81873075307798182</c:v>
                </c:pt>
                <c:pt idx="21">
                  <c:v>0.81058424597018708</c:v>
                </c:pt>
                <c:pt idx="22">
                  <c:v>0.80251879796247849</c:v>
                </c:pt>
                <c:pt idx="23">
                  <c:v>0.79453360250333405</c:v>
                </c:pt>
                <c:pt idx="24">
                  <c:v>0.78662786106655347</c:v>
                </c:pt>
                <c:pt idx="25">
                  <c:v>0.77880078307140488</c:v>
                </c:pt>
                <c:pt idx="26">
                  <c:v>0.77105158580356625</c:v>
                </c:pt>
                <c:pt idx="27">
                  <c:v>0.76337949433685315</c:v>
                </c:pt>
                <c:pt idx="28">
                  <c:v>0.75578374145572547</c:v>
                </c:pt>
                <c:pt idx="29">
                  <c:v>0.74826356757856527</c:v>
                </c:pt>
                <c:pt idx="30">
                  <c:v>0.74081822068171788</c:v>
                </c:pt>
                <c:pt idx="31">
                  <c:v>0.73344695622428924</c:v>
                </c:pt>
                <c:pt idx="32">
                  <c:v>0.72614903707369094</c:v>
                </c:pt>
                <c:pt idx="33">
                  <c:v>0.71892373343192617</c:v>
                </c:pt>
                <c:pt idx="34">
                  <c:v>0.71177032276260965</c:v>
                </c:pt>
                <c:pt idx="35">
                  <c:v>0.70468808971871344</c:v>
                </c:pt>
                <c:pt idx="36">
                  <c:v>0.69767632607103103</c:v>
                </c:pt>
                <c:pt idx="37">
                  <c:v>0.69073433063735468</c:v>
                </c:pt>
                <c:pt idx="38">
                  <c:v>0.68386140921235583</c:v>
                </c:pt>
                <c:pt idx="39">
                  <c:v>0.67705687449816465</c:v>
                </c:pt>
                <c:pt idx="40">
                  <c:v>0.67032004603563933</c:v>
                </c:pt>
                <c:pt idx="41">
                  <c:v>0.6636502501363194</c:v>
                </c:pt>
                <c:pt idx="42">
                  <c:v>0.65704681981505675</c:v>
                </c:pt>
                <c:pt idx="43">
                  <c:v>0.65050909472331653</c:v>
                </c:pt>
                <c:pt idx="44">
                  <c:v>0.64403642108314141</c:v>
                </c:pt>
                <c:pt idx="45">
                  <c:v>0.63762815162177333</c:v>
                </c:pt>
                <c:pt idx="46">
                  <c:v>0.63128364550692595</c:v>
                </c:pt>
                <c:pt idx="47">
                  <c:v>0.62500226828270078</c:v>
                </c:pt>
                <c:pt idx="48">
                  <c:v>0.61878339180614084</c:v>
                </c:pt>
                <c:pt idx="49">
                  <c:v>0.61262639418441611</c:v>
                </c:pt>
                <c:pt idx="50">
                  <c:v>0.60653065971263342</c:v>
                </c:pt>
                <c:pt idx="51">
                  <c:v>0.6004955788122659</c:v>
                </c:pt>
                <c:pt idx="52">
                  <c:v>0.59452054797019438</c:v>
                </c:pt>
                <c:pt idx="53">
                  <c:v>0.58860496967835518</c:v>
                </c:pt>
                <c:pt idx="54">
                  <c:v>0.58274825237398964</c:v>
                </c:pt>
                <c:pt idx="55">
                  <c:v>0.57694981038048665</c:v>
                </c:pt>
                <c:pt idx="56">
                  <c:v>0.57120906384881487</c:v>
                </c:pt>
                <c:pt idx="57">
                  <c:v>0.56552543869953709</c:v>
                </c:pt>
                <c:pt idx="58">
                  <c:v>0.55989836656540204</c:v>
                </c:pt>
                <c:pt idx="59">
                  <c:v>0.5543272847345071</c:v>
                </c:pt>
                <c:pt idx="60">
                  <c:v>0.54881163609402639</c:v>
                </c:pt>
                <c:pt idx="61">
                  <c:v>0.54335086907449981</c:v>
                </c:pt>
                <c:pt idx="62">
                  <c:v>0.53794443759467447</c:v>
                </c:pt>
                <c:pt idx="63">
                  <c:v>0.53259180100689718</c:v>
                </c:pt>
                <c:pt idx="64">
                  <c:v>0.52729242404304855</c:v>
                </c:pt>
                <c:pt idx="65">
                  <c:v>0.52204577676101604</c:v>
                </c:pt>
                <c:pt idx="66">
                  <c:v>0.51685133449169918</c:v>
                </c:pt>
                <c:pt idx="67">
                  <c:v>0.51170857778654244</c:v>
                </c:pt>
                <c:pt idx="68">
                  <c:v>0.50661699236558955</c:v>
                </c:pt>
                <c:pt idx="69">
                  <c:v>0.50157606906605556</c:v>
                </c:pt>
                <c:pt idx="70">
                  <c:v>0.49658530379140953</c:v>
                </c:pt>
                <c:pt idx="71">
                  <c:v>0.4916441974609651</c:v>
                </c:pt>
                <c:pt idx="72">
                  <c:v>0.48675225595997168</c:v>
                </c:pt>
                <c:pt idx="73">
                  <c:v>0.48190899009020244</c:v>
                </c:pt>
                <c:pt idx="74">
                  <c:v>0.47711391552103438</c:v>
                </c:pt>
                <c:pt idx="75">
                  <c:v>0.47236655274101469</c:v>
                </c:pt>
                <c:pt idx="76">
                  <c:v>0.46766642700990924</c:v>
                </c:pt>
                <c:pt idx="77">
                  <c:v>0.46301306831122807</c:v>
                </c:pt>
                <c:pt idx="78">
                  <c:v>0.45840601130522352</c:v>
                </c:pt>
                <c:pt idx="79">
                  <c:v>0.45384479528235583</c:v>
                </c:pt>
                <c:pt idx="80">
                  <c:v>0.44932896411722156</c:v>
                </c:pt>
                <c:pt idx="81">
                  <c:v>0.44485806622294111</c:v>
                </c:pt>
                <c:pt idx="82">
                  <c:v>0.4404316545059993</c:v>
                </c:pt>
                <c:pt idx="83">
                  <c:v>0.43604928632153561</c:v>
                </c:pt>
                <c:pt idx="84">
                  <c:v>0.43171052342907973</c:v>
                </c:pt>
                <c:pt idx="85">
                  <c:v>0.42741493194872671</c:v>
                </c:pt>
                <c:pt idx="86">
                  <c:v>0.42316208231774882</c:v>
                </c:pt>
                <c:pt idx="87">
                  <c:v>0.418951549247639</c:v>
                </c:pt>
                <c:pt idx="88">
                  <c:v>0.41478291168158138</c:v>
                </c:pt>
                <c:pt idx="89">
                  <c:v>0.4106557527523455</c:v>
                </c:pt>
                <c:pt idx="90">
                  <c:v>0.40656965974059911</c:v>
                </c:pt>
                <c:pt idx="91">
                  <c:v>0.40252422403363597</c:v>
                </c:pt>
                <c:pt idx="92">
                  <c:v>0.39851904108451414</c:v>
                </c:pt>
                <c:pt idx="93">
                  <c:v>0.39455371037160109</c:v>
                </c:pt>
                <c:pt idx="94">
                  <c:v>0.39062783535852114</c:v>
                </c:pt>
                <c:pt idx="95">
                  <c:v>0.38674102345450123</c:v>
                </c:pt>
                <c:pt idx="96">
                  <c:v>0.38289288597511206</c:v>
                </c:pt>
                <c:pt idx="97">
                  <c:v>0.37908303810339883</c:v>
                </c:pt>
                <c:pt idx="98">
                  <c:v>0.37531109885139957</c:v>
                </c:pt>
                <c:pt idx="99">
                  <c:v>0.37157669102204571</c:v>
                </c:pt>
                <c:pt idx="100">
                  <c:v>0.36787944117144233</c:v>
                </c:pt>
                <c:pt idx="101">
                  <c:v>0.36421897957152333</c:v>
                </c:pt>
                <c:pt idx="102">
                  <c:v>0.3605949401730783</c:v>
                </c:pt>
                <c:pt idx="103">
                  <c:v>0.35700696056914738</c:v>
                </c:pt>
                <c:pt idx="104">
                  <c:v>0.35345468195878016</c:v>
                </c:pt>
                <c:pt idx="105">
                  <c:v>0.34993774911115533</c:v>
                </c:pt>
                <c:pt idx="106">
                  <c:v>0.3464558103300574</c:v>
                </c:pt>
                <c:pt idx="107">
                  <c:v>0.34300851741870664</c:v>
                </c:pt>
                <c:pt idx="108">
                  <c:v>0.33959552564493911</c:v>
                </c:pt>
                <c:pt idx="109">
                  <c:v>0.33621649370673334</c:v>
                </c:pt>
                <c:pt idx="110">
                  <c:v>0.33287108369807955</c:v>
                </c:pt>
                <c:pt idx="111">
                  <c:v>0.32955896107518906</c:v>
                </c:pt>
                <c:pt idx="112">
                  <c:v>0.32627979462303947</c:v>
                </c:pt>
                <c:pt idx="113">
                  <c:v>0.32303325642225295</c:v>
                </c:pt>
                <c:pt idx="114">
                  <c:v>0.31981902181630395</c:v>
                </c:pt>
                <c:pt idx="115">
                  <c:v>0.31663676937905327</c:v>
                </c:pt>
                <c:pt idx="116">
                  <c:v>0.31348618088260533</c:v>
                </c:pt>
                <c:pt idx="117">
                  <c:v>0.31036694126548503</c:v>
                </c:pt>
                <c:pt idx="118">
                  <c:v>0.30727873860113125</c:v>
                </c:pt>
                <c:pt idx="119">
                  <c:v>0.30422126406670408</c:v>
                </c:pt>
                <c:pt idx="120">
                  <c:v>0.30119421191220214</c:v>
                </c:pt>
                <c:pt idx="121">
                  <c:v>0.29819727942988739</c:v>
                </c:pt>
                <c:pt idx="122">
                  <c:v>0.29523016692401421</c:v>
                </c:pt>
                <c:pt idx="123">
                  <c:v>0.29229257768085942</c:v>
                </c:pt>
                <c:pt idx="124">
                  <c:v>0.28938421793905061</c:v>
                </c:pt>
                <c:pt idx="125">
                  <c:v>0.28650479686019009</c:v>
                </c:pt>
                <c:pt idx="126">
                  <c:v>0.2836540264997704</c:v>
                </c:pt>
                <c:pt idx="127">
                  <c:v>0.28083162177837978</c:v>
                </c:pt>
                <c:pt idx="128">
                  <c:v>0.27803730045319414</c:v>
                </c:pt>
                <c:pt idx="129">
                  <c:v>0.27527078308975234</c:v>
                </c:pt>
                <c:pt idx="130">
                  <c:v>0.27253179303401259</c:v>
                </c:pt>
                <c:pt idx="131">
                  <c:v>0.26982005638468681</c:v>
                </c:pt>
                <c:pt idx="132">
                  <c:v>0.26713530196585034</c:v>
                </c:pt>
                <c:pt idx="133">
                  <c:v>0.26447726129982396</c:v>
                </c:pt>
                <c:pt idx="134">
                  <c:v>0.26184566858032599</c:v>
                </c:pt>
                <c:pt idx="135">
                  <c:v>0.25924026064589151</c:v>
                </c:pt>
                <c:pt idx="136">
                  <c:v>0.25666077695355588</c:v>
                </c:pt>
                <c:pt idx="137">
                  <c:v>0.25410695955280027</c:v>
                </c:pt>
                <c:pt idx="138">
                  <c:v>0.25157855305975652</c:v>
                </c:pt>
                <c:pt idx="139">
                  <c:v>0.24907530463166822</c:v>
                </c:pt>
                <c:pt idx="140">
                  <c:v>0.24659696394160649</c:v>
                </c:pt>
                <c:pt idx="141">
                  <c:v>0.24414328315343711</c:v>
                </c:pt>
                <c:pt idx="142">
                  <c:v>0.24171401689703645</c:v>
                </c:pt>
                <c:pt idx="143">
                  <c:v>0.23930892224375455</c:v>
                </c:pt>
                <c:pt idx="144">
                  <c:v>0.23692775868212176</c:v>
                </c:pt>
                <c:pt idx="145">
                  <c:v>0.23457028809379765</c:v>
                </c:pt>
                <c:pt idx="146">
                  <c:v>0.23223627472975883</c:v>
                </c:pt>
                <c:pt idx="147">
                  <c:v>0.22992548518672384</c:v>
                </c:pt>
                <c:pt idx="148">
                  <c:v>0.22763768838381274</c:v>
                </c:pt>
                <c:pt idx="149">
                  <c:v>0.22537265553943872</c:v>
                </c:pt>
                <c:pt idx="150">
                  <c:v>0.22313016014842982</c:v>
                </c:pt>
                <c:pt idx="151">
                  <c:v>0.2209099779593782</c:v>
                </c:pt>
                <c:pt idx="152">
                  <c:v>0.21871188695221475</c:v>
                </c:pt>
                <c:pt idx="153">
                  <c:v>0.21653566731600707</c:v>
                </c:pt>
                <c:pt idx="154">
                  <c:v>0.21438110142697794</c:v>
                </c:pt>
                <c:pt idx="155">
                  <c:v>0.21224797382674304</c:v>
                </c:pt>
                <c:pt idx="156">
                  <c:v>0.21013607120076472</c:v>
                </c:pt>
                <c:pt idx="157">
                  <c:v>0.20804518235702046</c:v>
                </c:pt>
                <c:pt idx="158">
                  <c:v>0.20597509820488344</c:v>
                </c:pt>
                <c:pt idx="159">
                  <c:v>0.20392561173421342</c:v>
                </c:pt>
                <c:pt idx="160">
                  <c:v>0.20189651799465499</c:v>
                </c:pt>
                <c:pt idx="161">
                  <c:v>0.19988761407514449</c:v>
                </c:pt>
                <c:pt idx="162">
                  <c:v>0.19789869908361465</c:v>
                </c:pt>
                <c:pt idx="163">
                  <c:v>0.19592957412690937</c:v>
                </c:pt>
                <c:pt idx="164">
                  <c:v>0.19398004229089191</c:v>
                </c:pt>
                <c:pt idx="165">
                  <c:v>0.19204990862075413</c:v>
                </c:pt>
                <c:pt idx="166">
                  <c:v>0.19013898010152055</c:v>
                </c:pt>
                <c:pt idx="167">
                  <c:v>0.1882470656387468</c:v>
                </c:pt>
                <c:pt idx="168">
                  <c:v>0.18637397603940997</c:v>
                </c:pt>
                <c:pt idx="169">
                  <c:v>0.18451952399298926</c:v>
                </c:pt>
                <c:pt idx="170">
                  <c:v>0.18268352405273466</c:v>
                </c:pt>
                <c:pt idx="171">
                  <c:v>0.1808657926171221</c:v>
                </c:pt>
                <c:pt idx="172">
                  <c:v>0.17906614791149322</c:v>
                </c:pt>
                <c:pt idx="173">
                  <c:v>0.17728440996987782</c:v>
                </c:pt>
                <c:pt idx="174">
                  <c:v>0.17552040061699686</c:v>
                </c:pt>
                <c:pt idx="175">
                  <c:v>0.17377394345044514</c:v>
                </c:pt>
                <c:pt idx="176">
                  <c:v>0.17204486382305054</c:v>
                </c:pt>
                <c:pt idx="177">
                  <c:v>0.17033298882540943</c:v>
                </c:pt>
                <c:pt idx="178">
                  <c:v>0.1686381472685955</c:v>
                </c:pt>
                <c:pt idx="179">
                  <c:v>0.16696016966704069</c:v>
                </c:pt>
                <c:pt idx="180">
                  <c:v>0.16529888822158653</c:v>
                </c:pt>
                <c:pt idx="181">
                  <c:v>0.16365413680270405</c:v>
                </c:pt>
                <c:pt idx="182">
                  <c:v>0.16202575093388075</c:v>
                </c:pt>
                <c:pt idx="183">
                  <c:v>0.16041356777517274</c:v>
                </c:pt>
                <c:pt idx="184">
                  <c:v>0.15881742610692068</c:v>
                </c:pt>
                <c:pt idx="185">
                  <c:v>0.15723716631362761</c:v>
                </c:pt>
                <c:pt idx="186">
                  <c:v>0.15567263036799731</c:v>
                </c:pt>
                <c:pt idx="187">
                  <c:v>0.1541236618151314</c:v>
                </c:pt>
                <c:pt idx="188">
                  <c:v>0.15259010575688389</c:v>
                </c:pt>
                <c:pt idx="189">
                  <c:v>0.15107180883637086</c:v>
                </c:pt>
                <c:pt idx="190">
                  <c:v>0.14956861922263506</c:v>
                </c:pt>
                <c:pt idx="191">
                  <c:v>0.14808038659546247</c:v>
                </c:pt>
                <c:pt idx="192">
                  <c:v>0.14660696213035015</c:v>
                </c:pt>
                <c:pt idx="193">
                  <c:v>0.14514819848362373</c:v>
                </c:pt>
                <c:pt idx="194">
                  <c:v>0.14370394977770293</c:v>
                </c:pt>
                <c:pt idx="195">
                  <c:v>0.14227407158651359</c:v>
                </c:pt>
                <c:pt idx="196">
                  <c:v>0.140858420921045</c:v>
                </c:pt>
                <c:pt idx="197">
                  <c:v>0.13945685621505094</c:v>
                </c:pt>
                <c:pt idx="198">
                  <c:v>0.13806923731089282</c:v>
                </c:pt>
                <c:pt idx="199">
                  <c:v>0.13669542544552385</c:v>
                </c:pt>
                <c:pt idx="200">
                  <c:v>0.1353352832366127</c:v>
                </c:pt>
                <c:pt idx="201">
                  <c:v>0.13398867466880499</c:v>
                </c:pt>
                <c:pt idx="202">
                  <c:v>0.13265546508012172</c:v>
                </c:pt>
                <c:pt idx="203">
                  <c:v>0.13133552114849312</c:v>
                </c:pt>
                <c:pt idx="204">
                  <c:v>0.13002871087842591</c:v>
                </c:pt>
                <c:pt idx="205">
                  <c:v>0.12873490358780423</c:v>
                </c:pt>
                <c:pt idx="206">
                  <c:v>0.12745396989482075</c:v>
                </c:pt>
                <c:pt idx="207">
                  <c:v>0.12618578170503877</c:v>
                </c:pt>
                <c:pt idx="208">
                  <c:v>0.12493021219858241</c:v>
                </c:pt>
                <c:pt idx="209">
                  <c:v>0.12368713581745483</c:v>
                </c:pt>
                <c:pt idx="210">
                  <c:v>0.12245642825298191</c:v>
                </c:pt>
                <c:pt idx="211">
                  <c:v>0.12123796643338168</c:v>
                </c:pt>
                <c:pt idx="212">
                  <c:v>0.12003162851145673</c:v>
                </c:pt>
                <c:pt idx="213">
                  <c:v>0.11883729385240965</c:v>
                </c:pt>
                <c:pt idx="214">
                  <c:v>0.11765484302177918</c:v>
                </c:pt>
                <c:pt idx="215">
                  <c:v>0.11648415777349697</c:v>
                </c:pt>
                <c:pt idx="216">
                  <c:v>0.11532512103806251</c:v>
                </c:pt>
                <c:pt idx="217">
                  <c:v>0.1141776169108365</c:v>
                </c:pt>
                <c:pt idx="218">
                  <c:v>0.11304153064044985</c:v>
                </c:pt>
                <c:pt idx="219">
                  <c:v>0.11191674861732888</c:v>
                </c:pt>
                <c:pt idx="220">
                  <c:v>0.11080315836233387</c:v>
                </c:pt>
                <c:pt idx="221">
                  <c:v>0.10970064851551141</c:v>
                </c:pt>
                <c:pt idx="222">
                  <c:v>0.10860910882495796</c:v>
                </c:pt>
                <c:pt idx="223">
                  <c:v>0.10752843013579495</c:v>
                </c:pt>
                <c:pt idx="224">
                  <c:v>0.10645850437925281</c:v>
                </c:pt>
                <c:pt idx="225">
                  <c:v>0.10539922456186433</c:v>
                </c:pt>
                <c:pt idx="226">
                  <c:v>0.10435048475476504</c:v>
                </c:pt>
                <c:pt idx="227">
                  <c:v>0.1033121800831002</c:v>
                </c:pt>
                <c:pt idx="228">
                  <c:v>0.10228420671553748</c:v>
                </c:pt>
                <c:pt idx="229">
                  <c:v>0.1012664618538834</c:v>
                </c:pt>
                <c:pt idx="230">
                  <c:v>0.10025884372280375</c:v>
                </c:pt>
                <c:pt idx="231">
                  <c:v>9.9261251559645658E-2</c:v>
                </c:pt>
                <c:pt idx="232">
                  <c:v>9.8273585604361544E-2</c:v>
                </c:pt>
                <c:pt idx="233">
                  <c:v>9.7295747089532758E-2</c:v>
                </c:pt>
                <c:pt idx="234">
                  <c:v>9.6327638230493035E-2</c:v>
                </c:pt>
                <c:pt idx="235">
                  <c:v>9.5369162215549613E-2</c:v>
                </c:pt>
                <c:pt idx="236">
                  <c:v>9.4420223196302347E-2</c:v>
                </c:pt>
                <c:pt idx="237">
                  <c:v>9.3480726278058465E-2</c:v>
                </c:pt>
                <c:pt idx="238">
                  <c:v>9.255057751034329E-2</c:v>
                </c:pt>
                <c:pt idx="239">
                  <c:v>9.1629683877504836E-2</c:v>
                </c:pt>
                <c:pt idx="240">
                  <c:v>9.0717953289412512E-2</c:v>
                </c:pt>
                <c:pt idx="241">
                  <c:v>8.9815294572247628E-2</c:v>
                </c:pt>
                <c:pt idx="242">
                  <c:v>8.8921617459386343E-2</c:v>
                </c:pt>
                <c:pt idx="243">
                  <c:v>8.8036832582372548E-2</c:v>
                </c:pt>
                <c:pt idx="244">
                  <c:v>8.7160851461981298E-2</c:v>
                </c:pt>
                <c:pt idx="245">
                  <c:v>8.6293586499370495E-2</c:v>
                </c:pt>
                <c:pt idx="246">
                  <c:v>8.5434950967321233E-2</c:v>
                </c:pt>
                <c:pt idx="247">
                  <c:v>8.4584859001564691E-2</c:v>
                </c:pt>
                <c:pt idx="248">
                  <c:v>8.3743225592195963E-2</c:v>
                </c:pt>
                <c:pt idx="249">
                  <c:v>8.2909966575172661E-2</c:v>
                </c:pt>
                <c:pt idx="250">
                  <c:v>8.20849986238988E-2</c:v>
                </c:pt>
                <c:pt idx="251">
                  <c:v>8.1268239240891701E-2</c:v>
                </c:pt>
                <c:pt idx="252">
                  <c:v>8.0459606749532439E-2</c:v>
                </c:pt>
                <c:pt idx="253">
                  <c:v>7.9659020285898038E-2</c:v>
                </c:pt>
                <c:pt idx="254">
                  <c:v>7.8866399790674946E-2</c:v>
                </c:pt>
                <c:pt idx="255">
                  <c:v>7.8081666001153169E-2</c:v>
                </c:pt>
                <c:pt idx="256">
                  <c:v>7.7304740443299741E-2</c:v>
                </c:pt>
                <c:pt idx="257">
                  <c:v>7.6535545423911513E-2</c:v>
                </c:pt>
                <c:pt idx="258">
                  <c:v>7.5774004022845481E-2</c:v>
                </c:pt>
                <c:pt idx="259">
                  <c:v>7.5020040085326978E-2</c:v>
                </c:pt>
                <c:pt idx="260">
                  <c:v>7.4273578214333877E-2</c:v>
                </c:pt>
                <c:pt idx="261">
                  <c:v>7.3534543763057097E-2</c:v>
                </c:pt>
                <c:pt idx="262">
                  <c:v>7.2802862827435588E-2</c:v>
                </c:pt>
                <c:pt idx="263">
                  <c:v>7.20784622387661E-2</c:v>
                </c:pt>
                <c:pt idx="264">
                  <c:v>7.1361269556386053E-2</c:v>
                </c:pt>
                <c:pt idx="265">
                  <c:v>7.0651213060429596E-2</c:v>
                </c:pt>
                <c:pt idx="266">
                  <c:v>6.9948221744655356E-2</c:v>
                </c:pt>
                <c:pt idx="267">
                  <c:v>6.9252225309345994E-2</c:v>
                </c:pt>
                <c:pt idx="268">
                  <c:v>6.8563154154277911E-2</c:v>
                </c:pt>
                <c:pt idx="269">
                  <c:v>6.7880939371761442E-2</c:v>
                </c:pt>
                <c:pt idx="270">
                  <c:v>6.7205512739749756E-2</c:v>
                </c:pt>
                <c:pt idx="271">
                  <c:v>6.6536806715016855E-2</c:v>
                </c:pt>
                <c:pt idx="272">
                  <c:v>6.5874754426402948E-2</c:v>
                </c:pt>
                <c:pt idx="273">
                  <c:v>6.5219289668127525E-2</c:v>
                </c:pt>
                <c:pt idx="274">
                  <c:v>6.457034689316847E-2</c:v>
                </c:pt>
                <c:pt idx="275">
                  <c:v>6.392786120670757E-2</c:v>
                </c:pt>
                <c:pt idx="276">
                  <c:v>6.3291768359640732E-2</c:v>
                </c:pt>
                <c:pt idx="277">
                  <c:v>6.2662004742153152E-2</c:v>
                </c:pt>
                <c:pt idx="278">
                  <c:v>6.2038507377358318E-2</c:v>
                </c:pt>
                <c:pt idx="279">
                  <c:v>6.1421213915000127E-2</c:v>
                </c:pt>
                <c:pt idx="280">
                  <c:v>6.0810062625217973E-2</c:v>
                </c:pt>
                <c:pt idx="281">
                  <c:v>6.0204992392373542E-2</c:v>
                </c:pt>
                <c:pt idx="282">
                  <c:v>5.9605942708939368E-2</c:v>
                </c:pt>
                <c:pt idx="283">
                  <c:v>5.9012853669447841E-2</c:v>
                </c:pt>
                <c:pt idx="284">
                  <c:v>5.8425665964500828E-2</c:v>
                </c:pt>
                <c:pt idx="285">
                  <c:v>5.7844320874838456E-2</c:v>
                </c:pt>
                <c:pt idx="286">
                  <c:v>5.7268760265467358E-2</c:v>
                </c:pt>
                <c:pt idx="287">
                  <c:v>5.6698926579846903E-2</c:v>
                </c:pt>
                <c:pt idx="288">
                  <c:v>5.6134762834133725E-2</c:v>
                </c:pt>
                <c:pt idx="289">
                  <c:v>5.5576212611483058E-2</c:v>
                </c:pt>
                <c:pt idx="290">
                  <c:v>5.5023220056407231E-2</c:v>
                </c:pt>
                <c:pt idx="291">
                  <c:v>5.4475729869189859E-2</c:v>
                </c:pt>
                <c:pt idx="292">
                  <c:v>5.3933687300356019E-2</c:v>
                </c:pt>
                <c:pt idx="293">
                  <c:v>5.3397038145197084E-2</c:v>
                </c:pt>
                <c:pt idx="294">
                  <c:v>5.2865728738350368E-2</c:v>
                </c:pt>
                <c:pt idx="295">
                  <c:v>5.2339705948432381E-2</c:v>
                </c:pt>
                <c:pt idx="296">
                  <c:v>5.1818917172725833E-2</c:v>
                </c:pt>
                <c:pt idx="297">
                  <c:v>5.1303310331919108E-2</c:v>
                </c:pt>
                <c:pt idx="298">
                  <c:v>5.0792833864898503E-2</c:v>
                </c:pt>
                <c:pt idx="299">
                  <c:v>5.0287436723591865E-2</c:v>
                </c:pt>
                <c:pt idx="300">
                  <c:v>4.9787068367863944E-2</c:v>
                </c:pt>
                <c:pt idx="301">
                  <c:v>4.9291678760462171E-2</c:v>
                </c:pt>
                <c:pt idx="302">
                  <c:v>4.8801218362012962E-2</c:v>
                </c:pt>
                <c:pt idx="303">
                  <c:v>4.8315638126067789E-2</c:v>
                </c:pt>
                <c:pt idx="304">
                  <c:v>4.7834889494198368E-2</c:v>
                </c:pt>
                <c:pt idx="305">
                  <c:v>4.7358924391140929E-2</c:v>
                </c:pt>
                <c:pt idx="306">
                  <c:v>4.6887695219988486E-2</c:v>
                </c:pt>
                <c:pt idx="307">
                  <c:v>4.6421154857431271E-2</c:v>
                </c:pt>
                <c:pt idx="308">
                  <c:v>4.5959256649044204E-2</c:v>
                </c:pt>
                <c:pt idx="309">
                  <c:v>4.550195440462157E-2</c:v>
                </c:pt>
                <c:pt idx="310">
                  <c:v>4.5049202393557801E-2</c:v>
                </c:pt>
                <c:pt idx="311">
                  <c:v>4.4600955340274535E-2</c:v>
                </c:pt>
                <c:pt idx="312">
                  <c:v>4.415716841969286E-2</c:v>
                </c:pt>
                <c:pt idx="313">
                  <c:v>4.3717797252750941E-2</c:v>
                </c:pt>
                <c:pt idx="314">
                  <c:v>4.3282797901965896E-2</c:v>
                </c:pt>
                <c:pt idx="315">
                  <c:v>4.2852126867040187E-2</c:v>
                </c:pt>
                <c:pt idx="316">
                  <c:v>4.2425741080511385E-2</c:v>
                </c:pt>
                <c:pt idx="317">
                  <c:v>4.2003597903445551E-2</c:v>
                </c:pt>
                <c:pt idx="318">
                  <c:v>4.1585655121173161E-2</c:v>
                </c:pt>
                <c:pt idx="319">
                  <c:v>4.117187093906774E-2</c:v>
                </c:pt>
                <c:pt idx="320">
                  <c:v>4.0762203978366211E-2</c:v>
                </c:pt>
                <c:pt idx="321">
                  <c:v>4.0356613272031147E-2</c:v>
                </c:pt>
                <c:pt idx="322">
                  <c:v>3.9955058260653896E-2</c:v>
                </c:pt>
                <c:pt idx="323">
                  <c:v>3.9557498788398725E-2</c:v>
                </c:pt>
                <c:pt idx="324">
                  <c:v>3.9163895098987066E-2</c:v>
                </c:pt>
                <c:pt idx="325">
                  <c:v>3.8774207831722009E-2</c:v>
                </c:pt>
                <c:pt idx="326">
                  <c:v>3.8388398017552075E-2</c:v>
                </c:pt>
                <c:pt idx="327">
                  <c:v>3.8006427075174314E-2</c:v>
                </c:pt>
                <c:pt idx="328">
                  <c:v>3.7628256807176221E-2</c:v>
                </c:pt>
                <c:pt idx="329">
                  <c:v>3.7253849396215809E-2</c:v>
                </c:pt>
                <c:pt idx="330">
                  <c:v>3.6883167401240015E-2</c:v>
                </c:pt>
                <c:pt idx="331">
                  <c:v>3.6516173753740402E-2</c:v>
                </c:pt>
                <c:pt idx="332">
                  <c:v>3.6152831754046426E-2</c:v>
                </c:pt>
                <c:pt idx="333">
                  <c:v>3.5793105067655297E-2</c:v>
                </c:pt>
                <c:pt idx="334">
                  <c:v>3.543695772159864E-2</c:v>
                </c:pt>
                <c:pt idx="335">
                  <c:v>3.5084354100845025E-2</c:v>
                </c:pt>
                <c:pt idx="336">
                  <c:v>3.4735258944738563E-2</c:v>
                </c:pt>
                <c:pt idx="337">
                  <c:v>3.4389637343472709E-2</c:v>
                </c:pt>
                <c:pt idx="338">
                  <c:v>3.4047454734599344E-2</c:v>
                </c:pt>
                <c:pt idx="339">
                  <c:v>3.3708676899572396E-2</c:v>
                </c:pt>
                <c:pt idx="340">
                  <c:v>3.337326996032608E-2</c:v>
                </c:pt>
                <c:pt idx="341">
                  <c:v>3.3041200375886932E-2</c:v>
                </c:pt>
                <c:pt idx="342">
                  <c:v>3.2712434939019819E-2</c:v>
                </c:pt>
                <c:pt idx="343">
                  <c:v>3.238694077290704E-2</c:v>
                </c:pt>
                <c:pt idx="344">
                  <c:v>3.2064685327860769E-2</c:v>
                </c:pt>
                <c:pt idx="345">
                  <c:v>3.1745636378067939E-2</c:v>
                </c:pt>
                <c:pt idx="346">
                  <c:v>3.142976201836771E-2</c:v>
                </c:pt>
                <c:pt idx="347">
                  <c:v>3.1117030661060859E-2</c:v>
                </c:pt>
                <c:pt idx="348">
                  <c:v>3.0807411032751076E-2</c:v>
                </c:pt>
                <c:pt idx="349">
                  <c:v>3.0500872171217483E-2</c:v>
                </c:pt>
                <c:pt idx="350">
                  <c:v>3.0197383422318501E-2</c:v>
                </c:pt>
                <c:pt idx="351">
                  <c:v>2.9896914436926322E-2</c:v>
                </c:pt>
                <c:pt idx="352">
                  <c:v>2.9599435167891999E-2</c:v>
                </c:pt>
                <c:pt idx="353">
                  <c:v>2.9304915867040759E-2</c:v>
                </c:pt>
                <c:pt idx="354">
                  <c:v>2.9013327082197053E-2</c:v>
                </c:pt>
                <c:pt idx="355">
                  <c:v>2.8724639654239433E-2</c:v>
                </c:pt>
                <c:pt idx="356">
                  <c:v>2.8438824714184505E-2</c:v>
                </c:pt>
                <c:pt idx="357">
                  <c:v>2.8155853680300106E-2</c:v>
                </c:pt>
                <c:pt idx="358">
                  <c:v>2.7875698255247015E-2</c:v>
                </c:pt>
                <c:pt idx="359">
                  <c:v>2.7598330423249287E-2</c:v>
                </c:pt>
                <c:pt idx="360">
                  <c:v>2.7323722447292559E-2</c:v>
                </c:pt>
                <c:pt idx="361">
                  <c:v>2.7051846866350416E-2</c:v>
                </c:pt>
                <c:pt idx="362">
                  <c:v>2.6782676492638175E-2</c:v>
                </c:pt>
                <c:pt idx="363">
                  <c:v>2.6516184408894181E-2</c:v>
                </c:pt>
                <c:pt idx="364">
                  <c:v>2.6252343965687961E-2</c:v>
                </c:pt>
                <c:pt idx="365">
                  <c:v>2.5991128778755347E-2</c:v>
                </c:pt>
                <c:pt idx="366">
                  <c:v>2.573251272635994E-2</c:v>
                </c:pt>
                <c:pt idx="367">
                  <c:v>2.5476469946681016E-2</c:v>
                </c:pt>
                <c:pt idx="368">
                  <c:v>2.5222974835227212E-2</c:v>
                </c:pt>
                <c:pt idx="369">
                  <c:v>2.4972002042276155E-2</c:v>
                </c:pt>
                <c:pt idx="370">
                  <c:v>2.4723526470339388E-2</c:v>
                </c:pt>
                <c:pt idx="371">
                  <c:v>2.447752327165267E-2</c:v>
                </c:pt>
                <c:pt idx="372">
                  <c:v>2.4233967845691113E-2</c:v>
                </c:pt>
                <c:pt idx="373">
                  <c:v>2.3992835836709175E-2</c:v>
                </c:pt>
                <c:pt idx="374">
                  <c:v>2.3754103131304997E-2</c:v>
                </c:pt>
                <c:pt idx="375">
                  <c:v>2.3517745856009107E-2</c:v>
                </c:pt>
                <c:pt idx="376">
                  <c:v>2.328374037489701E-2</c:v>
                </c:pt>
                <c:pt idx="377">
                  <c:v>2.3052063287225571E-2</c:v>
                </c:pt>
                <c:pt idx="378">
                  <c:v>2.2822691425092981E-2</c:v>
                </c:pt>
                <c:pt idx="379">
                  <c:v>2.2595601851121864E-2</c:v>
                </c:pt>
                <c:pt idx="380">
                  <c:v>2.2370771856165601E-2</c:v>
                </c:pt>
                <c:pt idx="381">
                  <c:v>2.2148178957037315E-2</c:v>
                </c:pt>
                <c:pt idx="382">
                  <c:v>2.192780089426162E-2</c:v>
                </c:pt>
                <c:pt idx="383">
                  <c:v>2.1709615629848571E-2</c:v>
                </c:pt>
                <c:pt idx="384">
                  <c:v>2.1493601345089923E-2</c:v>
                </c:pt>
                <c:pt idx="385">
                  <c:v>2.1279736438377168E-2</c:v>
                </c:pt>
                <c:pt idx="386">
                  <c:v>2.1067999523041434E-2</c:v>
                </c:pt>
                <c:pt idx="387">
                  <c:v>2.0858369425214716E-2</c:v>
                </c:pt>
                <c:pt idx="388">
                  <c:v>2.0650825181712566E-2</c:v>
                </c:pt>
                <c:pt idx="389">
                  <c:v>2.0445346037937653E-2</c:v>
                </c:pt>
                <c:pt idx="390">
                  <c:v>2.0241911445804391E-2</c:v>
                </c:pt>
                <c:pt idx="391">
                  <c:v>2.0040501061684014E-2</c:v>
                </c:pt>
                <c:pt idx="392">
                  <c:v>1.9841094744370288E-2</c:v>
                </c:pt>
                <c:pt idx="393">
                  <c:v>1.9643672553065292E-2</c:v>
                </c:pt>
                <c:pt idx="394">
                  <c:v>1.9448214745385391E-2</c:v>
                </c:pt>
                <c:pt idx="395">
                  <c:v>1.925470177538692E-2</c:v>
                </c:pt>
                <c:pt idx="396">
                  <c:v>1.9063114291611637E-2</c:v>
                </c:pt>
                <c:pt idx="397">
                  <c:v>1.8873433135151486E-2</c:v>
                </c:pt>
                <c:pt idx="398">
                  <c:v>1.8685639337732773E-2</c:v>
                </c:pt>
                <c:pt idx="399">
                  <c:v>1.8499714119819242E-2</c:v>
                </c:pt>
                <c:pt idx="400">
                  <c:v>1.8315638888734179E-2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679-4808-A8E4-2C1B545BD6A2}"/>
            </c:ext>
          </c:extLst>
        </c:ser>
        <c:ser>
          <c:idx val="1"/>
          <c:order val="1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Sheet4!$A$2:$A$402</c:f>
              <c:numCache>
                <c:formatCode>General</c:formatCode>
                <c:ptCount val="4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</c:numCache>
            </c:numRef>
          </c:xVal>
          <c:yVal>
            <c:numRef>
              <c:f>Sheet4!$C$2:$C$402</c:f>
              <c:numCache>
                <c:formatCode>General</c:formatCode>
                <c:ptCount val="401"/>
                <c:pt idx="0">
                  <c:v>0.55782500000000002</c:v>
                </c:pt>
                <c:pt idx="1">
                  <c:v>0.55559369999999997</c:v>
                </c:pt>
                <c:pt idx="2">
                  <c:v>0.55336240000000003</c:v>
                </c:pt>
                <c:pt idx="3">
                  <c:v>0.55113109999999998</c:v>
                </c:pt>
                <c:pt idx="4">
                  <c:v>0.54889980000000005</c:v>
                </c:pt>
                <c:pt idx="5">
                  <c:v>0.5466685</c:v>
                </c:pt>
                <c:pt idx="6">
                  <c:v>0.54443720000000007</c:v>
                </c:pt>
                <c:pt idx="7">
                  <c:v>0.54220590000000002</c:v>
                </c:pt>
                <c:pt idx="8">
                  <c:v>0.53997459999999997</c:v>
                </c:pt>
                <c:pt idx="9">
                  <c:v>0.53774330000000004</c:v>
                </c:pt>
                <c:pt idx="10">
                  <c:v>0.53551199999999999</c:v>
                </c:pt>
                <c:pt idx="11">
                  <c:v>0.53328070000000005</c:v>
                </c:pt>
                <c:pt idx="12">
                  <c:v>0.5310494</c:v>
                </c:pt>
                <c:pt idx="13">
                  <c:v>0.52881810000000007</c:v>
                </c:pt>
                <c:pt idx="14">
                  <c:v>0.52658680000000002</c:v>
                </c:pt>
                <c:pt idx="15">
                  <c:v>0.52435549999999997</c:v>
                </c:pt>
                <c:pt idx="16">
                  <c:v>0.52212420000000004</c:v>
                </c:pt>
                <c:pt idx="17">
                  <c:v>0.51989289999999999</c:v>
                </c:pt>
                <c:pt idx="18">
                  <c:v>0.51766160000000006</c:v>
                </c:pt>
                <c:pt idx="19">
                  <c:v>0.51543030000000001</c:v>
                </c:pt>
                <c:pt idx="20">
                  <c:v>0.51319899999999996</c:v>
                </c:pt>
                <c:pt idx="21">
                  <c:v>0.51096770000000002</c:v>
                </c:pt>
                <c:pt idx="22">
                  <c:v>0.50873639999999998</c:v>
                </c:pt>
                <c:pt idx="23">
                  <c:v>0.50650510000000004</c:v>
                </c:pt>
                <c:pt idx="24">
                  <c:v>0.50427379999999999</c:v>
                </c:pt>
                <c:pt idx="25">
                  <c:v>0.50204250000000006</c:v>
                </c:pt>
                <c:pt idx="26">
                  <c:v>0.49981120000000001</c:v>
                </c:pt>
                <c:pt idx="27">
                  <c:v>0.49757990000000002</c:v>
                </c:pt>
                <c:pt idx="28">
                  <c:v>0.49534860000000003</c:v>
                </c:pt>
                <c:pt idx="29">
                  <c:v>0.49311730000000004</c:v>
                </c:pt>
                <c:pt idx="30">
                  <c:v>0.49088600000000004</c:v>
                </c:pt>
                <c:pt idx="31">
                  <c:v>0.4886547</c:v>
                </c:pt>
                <c:pt idx="32">
                  <c:v>0.48642340000000001</c:v>
                </c:pt>
                <c:pt idx="33">
                  <c:v>0.48419210000000001</c:v>
                </c:pt>
                <c:pt idx="34">
                  <c:v>0.48196080000000002</c:v>
                </c:pt>
                <c:pt idx="35">
                  <c:v>0.47972950000000003</c:v>
                </c:pt>
                <c:pt idx="36">
                  <c:v>0.47749820000000004</c:v>
                </c:pt>
                <c:pt idx="37">
                  <c:v>0.47526690000000005</c:v>
                </c:pt>
                <c:pt idx="38">
                  <c:v>0.4730356</c:v>
                </c:pt>
                <c:pt idx="39">
                  <c:v>0.47080430000000001</c:v>
                </c:pt>
                <c:pt idx="40">
                  <c:v>0.46857300000000002</c:v>
                </c:pt>
                <c:pt idx="41">
                  <c:v>0.46634170000000003</c:v>
                </c:pt>
                <c:pt idx="42">
                  <c:v>0.46411040000000003</c:v>
                </c:pt>
                <c:pt idx="43">
                  <c:v>0.46187909999999999</c:v>
                </c:pt>
                <c:pt idx="44">
                  <c:v>0.45964780000000005</c:v>
                </c:pt>
                <c:pt idx="45">
                  <c:v>0.4574165</c:v>
                </c:pt>
                <c:pt idx="46">
                  <c:v>0.45518520000000001</c:v>
                </c:pt>
                <c:pt idx="47">
                  <c:v>0.45295390000000002</c:v>
                </c:pt>
                <c:pt idx="48">
                  <c:v>0.45072260000000003</c:v>
                </c:pt>
                <c:pt idx="49">
                  <c:v>0.44849130000000004</c:v>
                </c:pt>
                <c:pt idx="50">
                  <c:v>0.44625999999999999</c:v>
                </c:pt>
                <c:pt idx="51">
                  <c:v>0.4440287</c:v>
                </c:pt>
                <c:pt idx="52">
                  <c:v>0.44179740000000001</c:v>
                </c:pt>
                <c:pt idx="53">
                  <c:v>0.43956610000000002</c:v>
                </c:pt>
                <c:pt idx="54">
                  <c:v>0.43733480000000002</c:v>
                </c:pt>
                <c:pt idx="55">
                  <c:v>0.43510349999999998</c:v>
                </c:pt>
                <c:pt idx="56">
                  <c:v>0.43287220000000004</c:v>
                </c:pt>
                <c:pt idx="57">
                  <c:v>0.43064089999999999</c:v>
                </c:pt>
                <c:pt idx="58">
                  <c:v>0.42840960000000006</c:v>
                </c:pt>
                <c:pt idx="59">
                  <c:v>0.42617830000000001</c:v>
                </c:pt>
                <c:pt idx="60">
                  <c:v>0.42394700000000002</c:v>
                </c:pt>
                <c:pt idx="61">
                  <c:v>0.42171570000000003</c:v>
                </c:pt>
                <c:pt idx="62">
                  <c:v>0.41948439999999998</c:v>
                </c:pt>
                <c:pt idx="63">
                  <c:v>0.41725310000000004</c:v>
                </c:pt>
                <c:pt idx="64">
                  <c:v>0.4150218</c:v>
                </c:pt>
                <c:pt idx="65">
                  <c:v>0.4127905</c:v>
                </c:pt>
                <c:pt idx="66">
                  <c:v>0.41055920000000001</c:v>
                </c:pt>
                <c:pt idx="67">
                  <c:v>0.40832790000000002</c:v>
                </c:pt>
                <c:pt idx="68">
                  <c:v>0.40609660000000003</c:v>
                </c:pt>
                <c:pt idx="69">
                  <c:v>0.40386530000000004</c:v>
                </c:pt>
                <c:pt idx="70">
                  <c:v>0.40163400000000005</c:v>
                </c:pt>
                <c:pt idx="71">
                  <c:v>0.3994027</c:v>
                </c:pt>
                <c:pt idx="72">
                  <c:v>0.39717140000000006</c:v>
                </c:pt>
                <c:pt idx="73">
                  <c:v>0.39494010000000002</c:v>
                </c:pt>
                <c:pt idx="74">
                  <c:v>0.39270880000000002</c:v>
                </c:pt>
                <c:pt idx="75">
                  <c:v>0.39047750000000003</c:v>
                </c:pt>
                <c:pt idx="76">
                  <c:v>0.38824619999999999</c:v>
                </c:pt>
                <c:pt idx="77">
                  <c:v>0.38601490000000005</c:v>
                </c:pt>
                <c:pt idx="78">
                  <c:v>0.3837836</c:v>
                </c:pt>
                <c:pt idx="79">
                  <c:v>0.38155230000000001</c:v>
                </c:pt>
                <c:pt idx="80">
                  <c:v>0.37932100000000002</c:v>
                </c:pt>
                <c:pt idx="81">
                  <c:v>0.37708969999999997</c:v>
                </c:pt>
                <c:pt idx="82">
                  <c:v>0.37485840000000004</c:v>
                </c:pt>
                <c:pt idx="83">
                  <c:v>0.37262709999999999</c:v>
                </c:pt>
                <c:pt idx="84">
                  <c:v>0.37039580000000005</c:v>
                </c:pt>
                <c:pt idx="85">
                  <c:v>0.36816450000000001</c:v>
                </c:pt>
                <c:pt idx="86">
                  <c:v>0.36593320000000001</c:v>
                </c:pt>
                <c:pt idx="87">
                  <c:v>0.36370190000000002</c:v>
                </c:pt>
                <c:pt idx="88">
                  <c:v>0.36147060000000003</c:v>
                </c:pt>
                <c:pt idx="89">
                  <c:v>0.35923930000000004</c:v>
                </c:pt>
                <c:pt idx="90">
                  <c:v>0.35700799999999999</c:v>
                </c:pt>
                <c:pt idx="91">
                  <c:v>0.3547767</c:v>
                </c:pt>
                <c:pt idx="92">
                  <c:v>0.35254540000000001</c:v>
                </c:pt>
                <c:pt idx="93">
                  <c:v>0.35031410000000002</c:v>
                </c:pt>
                <c:pt idx="94">
                  <c:v>0.34808280000000003</c:v>
                </c:pt>
                <c:pt idx="95">
                  <c:v>0.34585150000000003</c:v>
                </c:pt>
                <c:pt idx="96">
                  <c:v>0.34362020000000004</c:v>
                </c:pt>
                <c:pt idx="97">
                  <c:v>0.3413889</c:v>
                </c:pt>
                <c:pt idx="98">
                  <c:v>0.33915760000000006</c:v>
                </c:pt>
                <c:pt idx="99">
                  <c:v>0.33692630000000001</c:v>
                </c:pt>
                <c:pt idx="100">
                  <c:v>0.33469500000000002</c:v>
                </c:pt>
                <c:pt idx="101">
                  <c:v>0.33246370000000003</c:v>
                </c:pt>
                <c:pt idx="102">
                  <c:v>0.33023239999999998</c:v>
                </c:pt>
                <c:pt idx="103">
                  <c:v>0.32800110000000005</c:v>
                </c:pt>
                <c:pt idx="104">
                  <c:v>0.3257698</c:v>
                </c:pt>
                <c:pt idx="105">
                  <c:v>0.32353850000000001</c:v>
                </c:pt>
                <c:pt idx="106">
                  <c:v>0.32130720000000002</c:v>
                </c:pt>
                <c:pt idx="107">
                  <c:v>0.31907589999999997</c:v>
                </c:pt>
                <c:pt idx="108">
                  <c:v>0.31684460000000003</c:v>
                </c:pt>
                <c:pt idx="109">
                  <c:v>0.31461329999999998</c:v>
                </c:pt>
                <c:pt idx="110">
                  <c:v>0.31238199999999999</c:v>
                </c:pt>
                <c:pt idx="111">
                  <c:v>0.3101507</c:v>
                </c:pt>
                <c:pt idx="112">
                  <c:v>0.30791940000000001</c:v>
                </c:pt>
                <c:pt idx="113">
                  <c:v>0.30568810000000002</c:v>
                </c:pt>
                <c:pt idx="114">
                  <c:v>0.30345680000000003</c:v>
                </c:pt>
                <c:pt idx="115">
                  <c:v>0.30122550000000003</c:v>
                </c:pt>
                <c:pt idx="116">
                  <c:v>0.29899420000000004</c:v>
                </c:pt>
                <c:pt idx="117">
                  <c:v>0.29676290000000005</c:v>
                </c:pt>
                <c:pt idx="118">
                  <c:v>0.29453160000000006</c:v>
                </c:pt>
                <c:pt idx="119">
                  <c:v>0.29230030000000001</c:v>
                </c:pt>
                <c:pt idx="120">
                  <c:v>0.29006900000000002</c:v>
                </c:pt>
                <c:pt idx="121">
                  <c:v>0.28783770000000003</c:v>
                </c:pt>
                <c:pt idx="122">
                  <c:v>0.28560640000000004</c:v>
                </c:pt>
                <c:pt idx="123">
                  <c:v>0.28337510000000005</c:v>
                </c:pt>
                <c:pt idx="124">
                  <c:v>0.2811438</c:v>
                </c:pt>
                <c:pt idx="125">
                  <c:v>0.27891250000000001</c:v>
                </c:pt>
                <c:pt idx="126">
                  <c:v>0.27668120000000002</c:v>
                </c:pt>
                <c:pt idx="127">
                  <c:v>0.27444990000000002</c:v>
                </c:pt>
                <c:pt idx="128">
                  <c:v>0.27221860000000003</c:v>
                </c:pt>
                <c:pt idx="129">
                  <c:v>0.26998730000000004</c:v>
                </c:pt>
                <c:pt idx="130">
                  <c:v>0.26775599999999999</c:v>
                </c:pt>
                <c:pt idx="131">
                  <c:v>0.2655247</c:v>
                </c:pt>
                <c:pt idx="132">
                  <c:v>0.26329340000000001</c:v>
                </c:pt>
                <c:pt idx="133">
                  <c:v>0.26106210000000002</c:v>
                </c:pt>
                <c:pt idx="134">
                  <c:v>0.25883080000000003</c:v>
                </c:pt>
                <c:pt idx="135">
                  <c:v>0.25659949999999998</c:v>
                </c:pt>
                <c:pt idx="136">
                  <c:v>0.25436819999999999</c:v>
                </c:pt>
                <c:pt idx="137">
                  <c:v>0.2521369</c:v>
                </c:pt>
                <c:pt idx="138">
                  <c:v>0.24990560000000006</c:v>
                </c:pt>
                <c:pt idx="139">
                  <c:v>0.24767430000000007</c:v>
                </c:pt>
                <c:pt idx="140">
                  <c:v>0.24544300000000002</c:v>
                </c:pt>
                <c:pt idx="141">
                  <c:v>0.24321170000000003</c:v>
                </c:pt>
                <c:pt idx="142">
                  <c:v>0.24098040000000004</c:v>
                </c:pt>
                <c:pt idx="143">
                  <c:v>0.23874910000000005</c:v>
                </c:pt>
                <c:pt idx="144">
                  <c:v>0.23651780000000006</c:v>
                </c:pt>
                <c:pt idx="145">
                  <c:v>0.23428650000000001</c:v>
                </c:pt>
                <c:pt idx="146">
                  <c:v>0.23205520000000002</c:v>
                </c:pt>
                <c:pt idx="147">
                  <c:v>0.22982390000000003</c:v>
                </c:pt>
                <c:pt idx="148">
                  <c:v>0.22759260000000003</c:v>
                </c:pt>
                <c:pt idx="149">
                  <c:v>0.22536130000000004</c:v>
                </c:pt>
                <c:pt idx="150">
                  <c:v>0.22313000000000005</c:v>
                </c:pt>
                <c:pt idx="151">
                  <c:v>0.2208987</c:v>
                </c:pt>
                <c:pt idx="152">
                  <c:v>0.21866740000000001</c:v>
                </c:pt>
                <c:pt idx="153">
                  <c:v>0.21643610000000002</c:v>
                </c:pt>
                <c:pt idx="154">
                  <c:v>0.21420480000000003</c:v>
                </c:pt>
                <c:pt idx="155">
                  <c:v>0.21197350000000004</c:v>
                </c:pt>
                <c:pt idx="156">
                  <c:v>0.20974219999999999</c:v>
                </c:pt>
                <c:pt idx="157">
                  <c:v>0.2075109</c:v>
                </c:pt>
                <c:pt idx="158">
                  <c:v>0.20527960000000001</c:v>
                </c:pt>
                <c:pt idx="159">
                  <c:v>0.20304830000000001</c:v>
                </c:pt>
                <c:pt idx="160">
                  <c:v>0.20081700000000002</c:v>
                </c:pt>
                <c:pt idx="161">
                  <c:v>0.19858569999999998</c:v>
                </c:pt>
                <c:pt idx="162">
                  <c:v>0.19635439999999998</c:v>
                </c:pt>
                <c:pt idx="163">
                  <c:v>0.19412310000000005</c:v>
                </c:pt>
                <c:pt idx="164">
                  <c:v>0.19189180000000006</c:v>
                </c:pt>
                <c:pt idx="165">
                  <c:v>0.18966050000000007</c:v>
                </c:pt>
                <c:pt idx="166">
                  <c:v>0.18742920000000002</c:v>
                </c:pt>
                <c:pt idx="167">
                  <c:v>0.18519790000000003</c:v>
                </c:pt>
                <c:pt idx="168">
                  <c:v>0.18296660000000003</c:v>
                </c:pt>
                <c:pt idx="169">
                  <c:v>0.18073530000000004</c:v>
                </c:pt>
                <c:pt idx="170">
                  <c:v>0.17850400000000005</c:v>
                </c:pt>
                <c:pt idx="171">
                  <c:v>0.1762727</c:v>
                </c:pt>
                <c:pt idx="172">
                  <c:v>0.17404140000000001</c:v>
                </c:pt>
                <c:pt idx="173">
                  <c:v>0.17181010000000002</c:v>
                </c:pt>
                <c:pt idx="174">
                  <c:v>0.16957880000000003</c:v>
                </c:pt>
                <c:pt idx="175">
                  <c:v>0.16734750000000004</c:v>
                </c:pt>
                <c:pt idx="176">
                  <c:v>0.16511620000000005</c:v>
                </c:pt>
                <c:pt idx="177">
                  <c:v>0.1628849</c:v>
                </c:pt>
                <c:pt idx="178">
                  <c:v>0.16065360000000001</c:v>
                </c:pt>
                <c:pt idx="179">
                  <c:v>0.15842230000000002</c:v>
                </c:pt>
                <c:pt idx="180">
                  <c:v>0.15619100000000002</c:v>
                </c:pt>
                <c:pt idx="181">
                  <c:v>0.15395970000000003</c:v>
                </c:pt>
                <c:pt idx="182">
                  <c:v>0.15172839999999999</c:v>
                </c:pt>
                <c:pt idx="183">
                  <c:v>0.14949709999999999</c:v>
                </c:pt>
                <c:pt idx="184">
                  <c:v>0.1472658</c:v>
                </c:pt>
                <c:pt idx="185">
                  <c:v>0.14503450000000001</c:v>
                </c:pt>
                <c:pt idx="186">
                  <c:v>0.14280320000000002</c:v>
                </c:pt>
                <c:pt idx="187">
                  <c:v>0.14057190000000003</c:v>
                </c:pt>
                <c:pt idx="188">
                  <c:v>0.13834060000000004</c:v>
                </c:pt>
                <c:pt idx="189">
                  <c:v>0.13610930000000004</c:v>
                </c:pt>
                <c:pt idx="190">
                  <c:v>0.13387800000000005</c:v>
                </c:pt>
                <c:pt idx="191">
                  <c:v>0.13164670000000006</c:v>
                </c:pt>
                <c:pt idx="192">
                  <c:v>0.12941540000000001</c:v>
                </c:pt>
                <c:pt idx="193">
                  <c:v>0.12718410000000002</c:v>
                </c:pt>
                <c:pt idx="194">
                  <c:v>0.12495280000000003</c:v>
                </c:pt>
                <c:pt idx="195">
                  <c:v>0.12272150000000004</c:v>
                </c:pt>
                <c:pt idx="196">
                  <c:v>0.12049020000000005</c:v>
                </c:pt>
                <c:pt idx="197">
                  <c:v>0.11825890000000006</c:v>
                </c:pt>
                <c:pt idx="198">
                  <c:v>0.11602760000000001</c:v>
                </c:pt>
                <c:pt idx="199">
                  <c:v>0.11379630000000002</c:v>
                </c:pt>
                <c:pt idx="200">
                  <c:v>0.11156500000000003</c:v>
                </c:pt>
                <c:pt idx="201">
                  <c:v>0.10933370000000009</c:v>
                </c:pt>
                <c:pt idx="202">
                  <c:v>0.10710240000000004</c:v>
                </c:pt>
                <c:pt idx="203">
                  <c:v>0.10487110000000005</c:v>
                </c:pt>
                <c:pt idx="204">
                  <c:v>0.1026398</c:v>
                </c:pt>
                <c:pt idx="205">
                  <c:v>0.10040850000000007</c:v>
                </c:pt>
                <c:pt idx="206">
                  <c:v>9.817720000000002E-2</c:v>
                </c:pt>
                <c:pt idx="207">
                  <c:v>9.5945900000000084E-2</c:v>
                </c:pt>
                <c:pt idx="208">
                  <c:v>9.3714600000000037E-2</c:v>
                </c:pt>
                <c:pt idx="209">
                  <c:v>9.1483300000000045E-2</c:v>
                </c:pt>
                <c:pt idx="210">
                  <c:v>8.9251999999999998E-2</c:v>
                </c:pt>
                <c:pt idx="211">
                  <c:v>8.7020700000000062E-2</c:v>
                </c:pt>
                <c:pt idx="212">
                  <c:v>8.4789400000000015E-2</c:v>
                </c:pt>
                <c:pt idx="213">
                  <c:v>8.2558100000000023E-2</c:v>
                </c:pt>
                <c:pt idx="214">
                  <c:v>8.0326799999999976E-2</c:v>
                </c:pt>
                <c:pt idx="215">
                  <c:v>7.809550000000004E-2</c:v>
                </c:pt>
                <c:pt idx="216">
                  <c:v>7.5864199999999993E-2</c:v>
                </c:pt>
                <c:pt idx="217">
                  <c:v>7.3632900000000057E-2</c:v>
                </c:pt>
                <c:pt idx="218">
                  <c:v>7.140160000000001E-2</c:v>
                </c:pt>
                <c:pt idx="219">
                  <c:v>6.9170300000000018E-2</c:v>
                </c:pt>
                <c:pt idx="220">
                  <c:v>6.6938999999999971E-2</c:v>
                </c:pt>
                <c:pt idx="221">
                  <c:v>6.4707700000000035E-2</c:v>
                </c:pt>
                <c:pt idx="222">
                  <c:v>6.2476399999999988E-2</c:v>
                </c:pt>
                <c:pt idx="223">
                  <c:v>6.0245100000000051E-2</c:v>
                </c:pt>
                <c:pt idx="224">
                  <c:v>5.8013800000000004E-2</c:v>
                </c:pt>
                <c:pt idx="225">
                  <c:v>5.5782500000000068E-2</c:v>
                </c:pt>
                <c:pt idx="226">
                  <c:v>5.3551200000000021E-2</c:v>
                </c:pt>
                <c:pt idx="227">
                  <c:v>5.1319899999999974E-2</c:v>
                </c:pt>
                <c:pt idx="228">
                  <c:v>4.9088600000000038E-2</c:v>
                </c:pt>
                <c:pt idx="229">
                  <c:v>4.6857299999999991E-2</c:v>
                </c:pt>
                <c:pt idx="230">
                  <c:v>4.4626000000000055E-2</c:v>
                </c:pt>
                <c:pt idx="231">
                  <c:v>4.2394700000000007E-2</c:v>
                </c:pt>
                <c:pt idx="232">
                  <c:v>4.0163400000000071E-2</c:v>
                </c:pt>
                <c:pt idx="233">
                  <c:v>3.7932100000000024E-2</c:v>
                </c:pt>
                <c:pt idx="234">
                  <c:v>3.5700800000000088E-2</c:v>
                </c:pt>
                <c:pt idx="235">
                  <c:v>3.3469500000000041E-2</c:v>
                </c:pt>
                <c:pt idx="236">
                  <c:v>3.1238200000000105E-2</c:v>
                </c:pt>
                <c:pt idx="237">
                  <c:v>2.9006900000000058E-2</c:v>
                </c:pt>
                <c:pt idx="238">
                  <c:v>2.6775600000000011E-2</c:v>
                </c:pt>
                <c:pt idx="239">
                  <c:v>2.4544299999999963E-2</c:v>
                </c:pt>
                <c:pt idx="240">
                  <c:v>2.2313000000000027E-2</c:v>
                </c:pt>
                <c:pt idx="241">
                  <c:v>2.008169999999998E-2</c:v>
                </c:pt>
                <c:pt idx="242">
                  <c:v>1.7850400000000044E-2</c:v>
                </c:pt>
                <c:pt idx="243">
                  <c:v>1.5619099999999997E-2</c:v>
                </c:pt>
                <c:pt idx="244">
                  <c:v>1.3387800000000061E-2</c:v>
                </c:pt>
                <c:pt idx="245">
                  <c:v>1.1156500000000014E-2</c:v>
                </c:pt>
                <c:pt idx="246">
                  <c:v>8.9252000000000775E-3</c:v>
                </c:pt>
                <c:pt idx="247">
                  <c:v>6.6939000000000304E-3</c:v>
                </c:pt>
                <c:pt idx="248">
                  <c:v>4.4625999999999832E-3</c:v>
                </c:pt>
                <c:pt idx="249">
                  <c:v>2.2312999999999361E-3</c:v>
                </c:pt>
                <c:pt idx="250">
                  <c:v>0</c:v>
                </c:pt>
                <c:pt idx="251">
                  <c:v>-2.2312999999999361E-3</c:v>
                </c:pt>
                <c:pt idx="252">
                  <c:v>-4.4625999999999832E-3</c:v>
                </c:pt>
                <c:pt idx="253">
                  <c:v>-6.6938999999999194E-3</c:v>
                </c:pt>
                <c:pt idx="254">
                  <c:v>-8.9251999999999665E-3</c:v>
                </c:pt>
                <c:pt idx="255">
                  <c:v>-1.1156499999999903E-2</c:v>
                </c:pt>
                <c:pt idx="256">
                  <c:v>-1.338779999999995E-2</c:v>
                </c:pt>
                <c:pt idx="257">
                  <c:v>-1.5619099999999886E-2</c:v>
                </c:pt>
                <c:pt idx="258">
                  <c:v>-1.7850399999999933E-2</c:v>
                </c:pt>
                <c:pt idx="259">
                  <c:v>-2.008169999999998E-2</c:v>
                </c:pt>
                <c:pt idx="260">
                  <c:v>-2.2313000000000027E-2</c:v>
                </c:pt>
                <c:pt idx="261">
                  <c:v>-2.4544299999999963E-2</c:v>
                </c:pt>
                <c:pt idx="262">
                  <c:v>-2.6775600000000011E-2</c:v>
                </c:pt>
                <c:pt idx="263">
                  <c:v>-2.9006899999999947E-2</c:v>
                </c:pt>
                <c:pt idx="264">
                  <c:v>-3.1238199999999994E-2</c:v>
                </c:pt>
                <c:pt idx="265">
                  <c:v>-3.346949999999993E-2</c:v>
                </c:pt>
                <c:pt idx="266">
                  <c:v>-3.5700799999999977E-2</c:v>
                </c:pt>
                <c:pt idx="267">
                  <c:v>-3.7932099999999913E-2</c:v>
                </c:pt>
                <c:pt idx="268">
                  <c:v>-4.016339999999996E-2</c:v>
                </c:pt>
                <c:pt idx="269">
                  <c:v>-4.2394700000000007E-2</c:v>
                </c:pt>
                <c:pt idx="270">
                  <c:v>-4.4626000000000055E-2</c:v>
                </c:pt>
                <c:pt idx="271">
                  <c:v>-4.6857299999999991E-2</c:v>
                </c:pt>
                <c:pt idx="272">
                  <c:v>-4.9088600000000038E-2</c:v>
                </c:pt>
                <c:pt idx="273">
                  <c:v>-5.1319899999999974E-2</c:v>
                </c:pt>
                <c:pt idx="274">
                  <c:v>-5.3551200000000021E-2</c:v>
                </c:pt>
                <c:pt idx="275">
                  <c:v>-5.5782499999999957E-2</c:v>
                </c:pt>
                <c:pt idx="276">
                  <c:v>-5.8013799999999893E-2</c:v>
                </c:pt>
                <c:pt idx="277">
                  <c:v>-6.024509999999994E-2</c:v>
                </c:pt>
                <c:pt idx="278">
                  <c:v>-6.2476399999999876E-2</c:v>
                </c:pt>
                <c:pt idx="279">
                  <c:v>-6.4707699999999924E-2</c:v>
                </c:pt>
                <c:pt idx="280">
                  <c:v>-6.6938999999999971E-2</c:v>
                </c:pt>
                <c:pt idx="281">
                  <c:v>-6.9170300000000018E-2</c:v>
                </c:pt>
                <c:pt idx="282">
                  <c:v>-7.1401599999999954E-2</c:v>
                </c:pt>
                <c:pt idx="283">
                  <c:v>-7.3632900000000001E-2</c:v>
                </c:pt>
                <c:pt idx="284">
                  <c:v>-7.5864199999999937E-2</c:v>
                </c:pt>
                <c:pt idx="285">
                  <c:v>-7.8095499999999984E-2</c:v>
                </c:pt>
                <c:pt idx="286">
                  <c:v>-8.032679999999992E-2</c:v>
                </c:pt>
                <c:pt idx="287">
                  <c:v>-8.2558099999999968E-2</c:v>
                </c:pt>
                <c:pt idx="288">
                  <c:v>-8.4789399999999904E-2</c:v>
                </c:pt>
                <c:pt idx="289">
                  <c:v>-8.7020699999999951E-2</c:v>
                </c:pt>
                <c:pt idx="290">
                  <c:v>-8.9251999999999998E-2</c:v>
                </c:pt>
                <c:pt idx="291">
                  <c:v>-9.1483300000000045E-2</c:v>
                </c:pt>
                <c:pt idx="292">
                  <c:v>-9.3714599999999981E-2</c:v>
                </c:pt>
                <c:pt idx="293">
                  <c:v>-9.5945900000000028E-2</c:v>
                </c:pt>
                <c:pt idx="294">
                  <c:v>-9.8177199999999964E-2</c:v>
                </c:pt>
                <c:pt idx="295">
                  <c:v>-0.10040850000000001</c:v>
                </c:pt>
                <c:pt idx="296">
                  <c:v>-0.10263979999999995</c:v>
                </c:pt>
                <c:pt idx="297">
                  <c:v>-0.10487109999999999</c:v>
                </c:pt>
                <c:pt idx="298">
                  <c:v>-0.10710239999999993</c:v>
                </c:pt>
                <c:pt idx="299">
                  <c:v>-0.10933369999999998</c:v>
                </c:pt>
                <c:pt idx="300">
                  <c:v>-0.11156499999999991</c:v>
                </c:pt>
                <c:pt idx="301">
                  <c:v>-0.11379629999999996</c:v>
                </c:pt>
                <c:pt idx="302">
                  <c:v>-0.11602760000000001</c:v>
                </c:pt>
                <c:pt idx="303">
                  <c:v>-0.11825889999999994</c:v>
                </c:pt>
                <c:pt idx="304">
                  <c:v>-0.12049019999999999</c:v>
                </c:pt>
                <c:pt idx="305">
                  <c:v>-0.12272149999999993</c:v>
                </c:pt>
                <c:pt idx="306">
                  <c:v>-0.12495279999999998</c:v>
                </c:pt>
                <c:pt idx="307">
                  <c:v>-0.12718409999999991</c:v>
                </c:pt>
                <c:pt idx="308">
                  <c:v>-0.12941539999999996</c:v>
                </c:pt>
                <c:pt idx="309">
                  <c:v>-0.13164669999999989</c:v>
                </c:pt>
                <c:pt idx="310">
                  <c:v>-0.13387799999999994</c:v>
                </c:pt>
                <c:pt idx="311">
                  <c:v>-0.13610929999999999</c:v>
                </c:pt>
                <c:pt idx="312">
                  <c:v>-0.13834060000000004</c:v>
                </c:pt>
                <c:pt idx="313">
                  <c:v>-0.14057189999999997</c:v>
                </c:pt>
                <c:pt idx="314">
                  <c:v>-0.14280320000000002</c:v>
                </c:pt>
                <c:pt idx="315">
                  <c:v>-0.14503449999999996</c:v>
                </c:pt>
                <c:pt idx="316">
                  <c:v>-0.1472658</c:v>
                </c:pt>
                <c:pt idx="317">
                  <c:v>-0.14949709999999994</c:v>
                </c:pt>
                <c:pt idx="318">
                  <c:v>-0.15172839999999999</c:v>
                </c:pt>
                <c:pt idx="319">
                  <c:v>-0.15395969999999992</c:v>
                </c:pt>
                <c:pt idx="320">
                  <c:v>-0.15619099999999997</c:v>
                </c:pt>
                <c:pt idx="321">
                  <c:v>-0.15842230000000002</c:v>
                </c:pt>
                <c:pt idx="322">
                  <c:v>-0.16065360000000006</c:v>
                </c:pt>
                <c:pt idx="323">
                  <c:v>-0.1628849</c:v>
                </c:pt>
                <c:pt idx="324">
                  <c:v>-0.16511620000000005</c:v>
                </c:pt>
                <c:pt idx="325">
                  <c:v>-0.16734749999999998</c:v>
                </c:pt>
                <c:pt idx="326">
                  <c:v>-0.16957879999999992</c:v>
                </c:pt>
                <c:pt idx="327">
                  <c:v>-0.17181009999999997</c:v>
                </c:pt>
                <c:pt idx="328">
                  <c:v>-0.1740413999999999</c:v>
                </c:pt>
                <c:pt idx="329">
                  <c:v>-0.17627269999999995</c:v>
                </c:pt>
                <c:pt idx="330">
                  <c:v>-0.17850399999999988</c:v>
                </c:pt>
                <c:pt idx="331">
                  <c:v>-0.18073529999999993</c:v>
                </c:pt>
                <c:pt idx="332">
                  <c:v>-0.18296659999999998</c:v>
                </c:pt>
                <c:pt idx="333">
                  <c:v>-0.18519790000000003</c:v>
                </c:pt>
                <c:pt idx="334">
                  <c:v>-0.18742919999999996</c:v>
                </c:pt>
                <c:pt idx="335">
                  <c:v>-0.18966050000000001</c:v>
                </c:pt>
                <c:pt idx="336">
                  <c:v>-0.19189179999999995</c:v>
                </c:pt>
                <c:pt idx="337">
                  <c:v>-0.19412309999999999</c:v>
                </c:pt>
                <c:pt idx="338">
                  <c:v>-0.19635439999999993</c:v>
                </c:pt>
                <c:pt idx="339">
                  <c:v>-0.19858569999999998</c:v>
                </c:pt>
                <c:pt idx="340">
                  <c:v>-0.20081699999999991</c:v>
                </c:pt>
                <c:pt idx="341">
                  <c:v>-0.20304829999999996</c:v>
                </c:pt>
                <c:pt idx="342">
                  <c:v>-0.20527960000000001</c:v>
                </c:pt>
                <c:pt idx="343">
                  <c:v>-0.20751090000000005</c:v>
                </c:pt>
                <c:pt idx="344">
                  <c:v>-0.20974219999999999</c:v>
                </c:pt>
                <c:pt idx="345">
                  <c:v>-0.21197350000000004</c:v>
                </c:pt>
                <c:pt idx="346">
                  <c:v>-0.21420479999999997</c:v>
                </c:pt>
                <c:pt idx="347">
                  <c:v>-0.21643610000000002</c:v>
                </c:pt>
                <c:pt idx="348">
                  <c:v>-0.21866739999999996</c:v>
                </c:pt>
                <c:pt idx="349">
                  <c:v>-0.2208987</c:v>
                </c:pt>
                <c:pt idx="350">
                  <c:v>-0.22312999999999994</c:v>
                </c:pt>
                <c:pt idx="351">
                  <c:v>-0.22536129999999988</c:v>
                </c:pt>
                <c:pt idx="352">
                  <c:v>-0.22759259999999992</c:v>
                </c:pt>
                <c:pt idx="353">
                  <c:v>-0.22982389999999997</c:v>
                </c:pt>
                <c:pt idx="354">
                  <c:v>-0.23205520000000002</c:v>
                </c:pt>
                <c:pt idx="355">
                  <c:v>-0.23428649999999995</c:v>
                </c:pt>
                <c:pt idx="356">
                  <c:v>-0.2365178</c:v>
                </c:pt>
                <c:pt idx="357">
                  <c:v>-0.23874909999999994</c:v>
                </c:pt>
                <c:pt idx="358">
                  <c:v>-0.24098039999999998</c:v>
                </c:pt>
                <c:pt idx="359">
                  <c:v>-0.24321169999999992</c:v>
                </c:pt>
                <c:pt idx="360">
                  <c:v>-0.24544299999999997</c:v>
                </c:pt>
                <c:pt idx="361">
                  <c:v>-0.2476742999999999</c:v>
                </c:pt>
                <c:pt idx="362">
                  <c:v>-0.24990559999999995</c:v>
                </c:pt>
                <c:pt idx="363">
                  <c:v>-0.2521369</c:v>
                </c:pt>
                <c:pt idx="364">
                  <c:v>-0.25436820000000004</c:v>
                </c:pt>
                <c:pt idx="365">
                  <c:v>-0.25659949999999998</c:v>
                </c:pt>
                <c:pt idx="366">
                  <c:v>-0.25883080000000003</c:v>
                </c:pt>
                <c:pt idx="367">
                  <c:v>-0.26106209999999996</c:v>
                </c:pt>
                <c:pt idx="368">
                  <c:v>-0.26329340000000001</c:v>
                </c:pt>
                <c:pt idx="369">
                  <c:v>-0.26552469999999995</c:v>
                </c:pt>
                <c:pt idx="370">
                  <c:v>-0.26775599999999999</c:v>
                </c:pt>
                <c:pt idx="371">
                  <c:v>-0.26998729999999993</c:v>
                </c:pt>
                <c:pt idx="372">
                  <c:v>-0.27221859999999998</c:v>
                </c:pt>
                <c:pt idx="373">
                  <c:v>-0.27444989999999991</c:v>
                </c:pt>
                <c:pt idx="374">
                  <c:v>-0.27668119999999996</c:v>
                </c:pt>
                <c:pt idx="375">
                  <c:v>-0.27891250000000001</c:v>
                </c:pt>
                <c:pt idx="376">
                  <c:v>-0.28114379999999994</c:v>
                </c:pt>
                <c:pt idx="377">
                  <c:v>-0.28337509999999999</c:v>
                </c:pt>
                <c:pt idx="378">
                  <c:v>-0.28560639999999993</c:v>
                </c:pt>
                <c:pt idx="379">
                  <c:v>-0.28783769999999997</c:v>
                </c:pt>
                <c:pt idx="380">
                  <c:v>-0.29006899999999991</c:v>
                </c:pt>
                <c:pt idx="381">
                  <c:v>-0.29230029999999996</c:v>
                </c:pt>
                <c:pt idx="382">
                  <c:v>-0.29453159999999989</c:v>
                </c:pt>
                <c:pt idx="383">
                  <c:v>-0.29676289999999994</c:v>
                </c:pt>
                <c:pt idx="384">
                  <c:v>-0.29899419999999999</c:v>
                </c:pt>
                <c:pt idx="385">
                  <c:v>-0.30122550000000003</c:v>
                </c:pt>
                <c:pt idx="386">
                  <c:v>-0.30345679999999997</c:v>
                </c:pt>
                <c:pt idx="387">
                  <c:v>-0.30568810000000002</c:v>
                </c:pt>
                <c:pt idx="388">
                  <c:v>-0.30791939999999995</c:v>
                </c:pt>
                <c:pt idx="389">
                  <c:v>-0.3101507</c:v>
                </c:pt>
                <c:pt idx="390">
                  <c:v>-0.31238199999999994</c:v>
                </c:pt>
                <c:pt idx="391">
                  <c:v>-0.31461329999999998</c:v>
                </c:pt>
                <c:pt idx="392">
                  <c:v>-0.31684459999999992</c:v>
                </c:pt>
                <c:pt idx="393">
                  <c:v>-0.31907589999999997</c:v>
                </c:pt>
                <c:pt idx="394">
                  <c:v>-0.3213071999999999</c:v>
                </c:pt>
                <c:pt idx="395">
                  <c:v>-0.32353849999999995</c:v>
                </c:pt>
                <c:pt idx="396">
                  <c:v>-0.3257698</c:v>
                </c:pt>
                <c:pt idx="397">
                  <c:v>-0.32800110000000005</c:v>
                </c:pt>
                <c:pt idx="398">
                  <c:v>-0.33023239999999998</c:v>
                </c:pt>
                <c:pt idx="399">
                  <c:v>-0.33246370000000003</c:v>
                </c:pt>
                <c:pt idx="400">
                  <c:v>-0.33469499999999996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679-4808-A8E4-2C1B545BD6A2}"/>
            </c:ext>
          </c:extLst>
        </c:ser>
        <c:ser>
          <c:idx val="2"/>
          <c:order val="2"/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Sheet4!$A$2:$A$402</c:f>
              <c:numCache>
                <c:formatCode>General</c:formatCode>
                <c:ptCount val="4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</c:numCache>
            </c:numRef>
          </c:xVal>
          <c:yVal>
            <c:numRef>
              <c:f>Sheet4!$D$2:$D$402</c:f>
              <c:numCache>
                <c:formatCode>General</c:formatCode>
                <c:ptCount val="401"/>
                <c:pt idx="0">
                  <c:v>0.71917799999999998</c:v>
                </c:pt>
                <c:pt idx="1">
                  <c:v>0.71480247119999996</c:v>
                </c:pt>
                <c:pt idx="2">
                  <c:v>0.71044128480000002</c:v>
                </c:pt>
                <c:pt idx="3">
                  <c:v>0.70609444079999995</c:v>
                </c:pt>
                <c:pt idx="4">
                  <c:v>0.70176193919999996</c:v>
                </c:pt>
                <c:pt idx="5">
                  <c:v>0.69744377999999996</c:v>
                </c:pt>
                <c:pt idx="6">
                  <c:v>0.69313996319999993</c:v>
                </c:pt>
                <c:pt idx="7">
                  <c:v>0.68885048879999999</c:v>
                </c:pt>
                <c:pt idx="8">
                  <c:v>0.68457535680000003</c:v>
                </c:pt>
                <c:pt idx="9">
                  <c:v>0.68031456719999994</c:v>
                </c:pt>
                <c:pt idx="10">
                  <c:v>0.67606811999999994</c:v>
                </c:pt>
                <c:pt idx="11">
                  <c:v>0.67183601520000003</c:v>
                </c:pt>
                <c:pt idx="12">
                  <c:v>0.66761825279999998</c:v>
                </c:pt>
                <c:pt idx="13">
                  <c:v>0.66341483280000002</c:v>
                </c:pt>
                <c:pt idx="14">
                  <c:v>0.65922575519999993</c:v>
                </c:pt>
                <c:pt idx="15">
                  <c:v>0.65505101999999993</c:v>
                </c:pt>
                <c:pt idx="16">
                  <c:v>0.65089062720000002</c:v>
                </c:pt>
                <c:pt idx="17">
                  <c:v>0.64674457679999997</c:v>
                </c:pt>
                <c:pt idx="18">
                  <c:v>0.64261286880000001</c:v>
                </c:pt>
                <c:pt idx="19">
                  <c:v>0.63849550319999993</c:v>
                </c:pt>
                <c:pt idx="20">
                  <c:v>0.63439248000000004</c:v>
                </c:pt>
                <c:pt idx="21">
                  <c:v>0.63030379920000001</c:v>
                </c:pt>
                <c:pt idx="22">
                  <c:v>0.62622946079999997</c:v>
                </c:pt>
                <c:pt idx="23">
                  <c:v>0.62216946480000002</c:v>
                </c:pt>
                <c:pt idx="24">
                  <c:v>0.61812381120000004</c:v>
                </c:pt>
                <c:pt idx="25">
                  <c:v>0.61409249999999993</c:v>
                </c:pt>
                <c:pt idx="26">
                  <c:v>0.61007553120000002</c:v>
                </c:pt>
                <c:pt idx="27">
                  <c:v>0.60607290479999998</c:v>
                </c:pt>
                <c:pt idx="28">
                  <c:v>0.60208462079999991</c:v>
                </c:pt>
                <c:pt idx="29">
                  <c:v>0.59811067919999994</c:v>
                </c:pt>
                <c:pt idx="30">
                  <c:v>0.59415108000000005</c:v>
                </c:pt>
                <c:pt idx="31">
                  <c:v>0.59020582320000003</c:v>
                </c:pt>
                <c:pt idx="32">
                  <c:v>0.58627490879999999</c:v>
                </c:pt>
                <c:pt idx="33">
                  <c:v>0.58235833680000004</c:v>
                </c:pt>
                <c:pt idx="34">
                  <c:v>0.57845610719999996</c:v>
                </c:pt>
                <c:pt idx="35">
                  <c:v>0.57456821999999996</c:v>
                </c:pt>
                <c:pt idx="36">
                  <c:v>0.57069467519999995</c:v>
                </c:pt>
                <c:pt idx="37">
                  <c:v>0.56683547280000002</c:v>
                </c:pt>
                <c:pt idx="38">
                  <c:v>0.56299061279999996</c:v>
                </c:pt>
                <c:pt idx="39">
                  <c:v>0.55916009519999998</c:v>
                </c:pt>
                <c:pt idx="40">
                  <c:v>0.55534391999999999</c:v>
                </c:pt>
                <c:pt idx="41">
                  <c:v>0.55154208719999998</c:v>
                </c:pt>
                <c:pt idx="42">
                  <c:v>0.54775459679999994</c:v>
                </c:pt>
                <c:pt idx="43">
                  <c:v>0.54398144879999999</c:v>
                </c:pt>
                <c:pt idx="44">
                  <c:v>0.54022264319999991</c:v>
                </c:pt>
                <c:pt idx="45">
                  <c:v>0.53647818000000003</c:v>
                </c:pt>
                <c:pt idx="46">
                  <c:v>0.53274805920000001</c:v>
                </c:pt>
                <c:pt idx="47">
                  <c:v>0.52903228079999998</c:v>
                </c:pt>
                <c:pt idx="48">
                  <c:v>0.52533084480000003</c:v>
                </c:pt>
                <c:pt idx="49">
                  <c:v>0.52164375120000006</c:v>
                </c:pt>
                <c:pt idx="50">
                  <c:v>0.51797099999999996</c:v>
                </c:pt>
                <c:pt idx="51">
                  <c:v>0.51431259119999995</c:v>
                </c:pt>
                <c:pt idx="52">
                  <c:v>0.51066852480000002</c:v>
                </c:pt>
                <c:pt idx="53">
                  <c:v>0.50703880079999997</c:v>
                </c:pt>
                <c:pt idx="54">
                  <c:v>0.5034234192</c:v>
                </c:pt>
                <c:pt idx="55">
                  <c:v>0.49982237999999996</c:v>
                </c:pt>
                <c:pt idx="56">
                  <c:v>0.4962356832</c:v>
                </c:pt>
                <c:pt idx="57">
                  <c:v>0.49266332879999997</c:v>
                </c:pt>
                <c:pt idx="58">
                  <c:v>0.48910531680000002</c:v>
                </c:pt>
                <c:pt idx="59">
                  <c:v>0.48556164720000006</c:v>
                </c:pt>
                <c:pt idx="60">
                  <c:v>0.48203232000000001</c:v>
                </c:pt>
                <c:pt idx="61">
                  <c:v>0.4785173352</c:v>
                </c:pt>
                <c:pt idx="62">
                  <c:v>0.47501669279999997</c:v>
                </c:pt>
                <c:pt idx="63">
                  <c:v>0.47153039279999998</c:v>
                </c:pt>
                <c:pt idx="64">
                  <c:v>0.46805843520000001</c:v>
                </c:pt>
                <c:pt idx="65">
                  <c:v>0.46460081999999997</c:v>
                </c:pt>
                <c:pt idx="66">
                  <c:v>0.46115754719999996</c:v>
                </c:pt>
                <c:pt idx="67">
                  <c:v>0.45772861679999993</c:v>
                </c:pt>
                <c:pt idx="68">
                  <c:v>0.45431402879999999</c:v>
                </c:pt>
                <c:pt idx="69">
                  <c:v>0.45091378320000003</c:v>
                </c:pt>
                <c:pt idx="70">
                  <c:v>0.44752787999999999</c:v>
                </c:pt>
                <c:pt idx="71">
                  <c:v>0.44415631919999998</c:v>
                </c:pt>
                <c:pt idx="72">
                  <c:v>0.44079910080000001</c:v>
                </c:pt>
                <c:pt idx="73">
                  <c:v>0.43745622480000002</c:v>
                </c:pt>
                <c:pt idx="74">
                  <c:v>0.4341276912</c:v>
                </c:pt>
                <c:pt idx="75">
                  <c:v>0.43081349999999996</c:v>
                </c:pt>
                <c:pt idx="76">
                  <c:v>0.42751365119999996</c:v>
                </c:pt>
                <c:pt idx="77">
                  <c:v>0.42422814479999998</c:v>
                </c:pt>
                <c:pt idx="78">
                  <c:v>0.42095698079999999</c:v>
                </c:pt>
                <c:pt idx="79">
                  <c:v>0.41770015919999998</c:v>
                </c:pt>
                <c:pt idx="80">
                  <c:v>0.41445767999999994</c:v>
                </c:pt>
                <c:pt idx="81">
                  <c:v>0.41122954319999999</c:v>
                </c:pt>
                <c:pt idx="82">
                  <c:v>0.40801574880000002</c:v>
                </c:pt>
                <c:pt idx="83">
                  <c:v>0.40481629679999998</c:v>
                </c:pt>
                <c:pt idx="84">
                  <c:v>0.40163118719999996</c:v>
                </c:pt>
                <c:pt idx="85">
                  <c:v>0.39846042000000004</c:v>
                </c:pt>
                <c:pt idx="86">
                  <c:v>0.39530399520000004</c:v>
                </c:pt>
                <c:pt idx="87">
                  <c:v>0.39216191280000001</c:v>
                </c:pt>
                <c:pt idx="88">
                  <c:v>0.38903417279999997</c:v>
                </c:pt>
                <c:pt idx="89">
                  <c:v>0.38592077519999995</c:v>
                </c:pt>
                <c:pt idx="90">
                  <c:v>0.38282171999999998</c:v>
                </c:pt>
                <c:pt idx="91">
                  <c:v>0.37973700719999998</c:v>
                </c:pt>
                <c:pt idx="92">
                  <c:v>0.37666663679999995</c:v>
                </c:pt>
                <c:pt idx="93">
                  <c:v>0.37361060879999997</c:v>
                </c:pt>
                <c:pt idx="94">
                  <c:v>0.37056892320000001</c:v>
                </c:pt>
                <c:pt idx="95">
                  <c:v>0.36754158000000003</c:v>
                </c:pt>
                <c:pt idx="96">
                  <c:v>0.36452857919999998</c:v>
                </c:pt>
                <c:pt idx="97">
                  <c:v>0.36152992079999996</c:v>
                </c:pt>
                <c:pt idx="98">
                  <c:v>0.35854560480000003</c:v>
                </c:pt>
                <c:pt idx="99">
                  <c:v>0.35557563120000002</c:v>
                </c:pt>
                <c:pt idx="100">
                  <c:v>0.35261999999999999</c:v>
                </c:pt>
                <c:pt idx="101">
                  <c:v>0.34967871119999999</c:v>
                </c:pt>
                <c:pt idx="102">
                  <c:v>0.34675176479999997</c:v>
                </c:pt>
                <c:pt idx="103">
                  <c:v>0.34383916079999999</c:v>
                </c:pt>
                <c:pt idx="104">
                  <c:v>0.34094089919999998</c:v>
                </c:pt>
                <c:pt idx="105">
                  <c:v>0.33805697999999995</c:v>
                </c:pt>
                <c:pt idx="106">
                  <c:v>0.33518740319999996</c:v>
                </c:pt>
                <c:pt idx="107">
                  <c:v>0.33233216879999999</c:v>
                </c:pt>
                <c:pt idx="108">
                  <c:v>0.32949127679999995</c:v>
                </c:pt>
                <c:pt idx="109">
                  <c:v>0.32666472719999995</c:v>
                </c:pt>
                <c:pt idx="110">
                  <c:v>0.32385251999999992</c:v>
                </c:pt>
                <c:pt idx="111">
                  <c:v>0.32105465519999998</c:v>
                </c:pt>
                <c:pt idx="112">
                  <c:v>0.31827113279999997</c:v>
                </c:pt>
                <c:pt idx="113">
                  <c:v>0.31550195280000004</c:v>
                </c:pt>
                <c:pt idx="114">
                  <c:v>0.31274711519999998</c:v>
                </c:pt>
                <c:pt idx="115">
                  <c:v>0.31000662000000007</c:v>
                </c:pt>
                <c:pt idx="116">
                  <c:v>0.30728046720000002</c:v>
                </c:pt>
                <c:pt idx="117">
                  <c:v>0.3045686568</c:v>
                </c:pt>
                <c:pt idx="118">
                  <c:v>0.30187118880000008</c:v>
                </c:pt>
                <c:pt idx="119">
                  <c:v>0.29918806319999997</c:v>
                </c:pt>
                <c:pt idx="120">
                  <c:v>0.29651928000000005</c:v>
                </c:pt>
                <c:pt idx="121">
                  <c:v>0.29386483919999995</c:v>
                </c:pt>
                <c:pt idx="122">
                  <c:v>0.29122474079999999</c:v>
                </c:pt>
                <c:pt idx="123">
                  <c:v>0.28859898480000001</c:v>
                </c:pt>
                <c:pt idx="124">
                  <c:v>0.28598757119999996</c:v>
                </c:pt>
                <c:pt idx="125">
                  <c:v>0.28339049999999999</c:v>
                </c:pt>
                <c:pt idx="126">
                  <c:v>0.28080777119999994</c:v>
                </c:pt>
                <c:pt idx="127">
                  <c:v>0.27823938479999999</c:v>
                </c:pt>
                <c:pt idx="128">
                  <c:v>0.27568534080000001</c:v>
                </c:pt>
                <c:pt idx="129">
                  <c:v>0.27314563919999996</c:v>
                </c:pt>
                <c:pt idx="130">
                  <c:v>0.27062027999999999</c:v>
                </c:pt>
                <c:pt idx="131">
                  <c:v>0.26810926320000006</c:v>
                </c:pt>
                <c:pt idx="132">
                  <c:v>0.26561258879999994</c:v>
                </c:pt>
                <c:pt idx="133">
                  <c:v>0.26313025680000002</c:v>
                </c:pt>
                <c:pt idx="134">
                  <c:v>0.26066226719999991</c:v>
                </c:pt>
                <c:pt idx="135">
                  <c:v>0.25820861999999994</c:v>
                </c:pt>
                <c:pt idx="136">
                  <c:v>0.25576931520000001</c:v>
                </c:pt>
                <c:pt idx="137">
                  <c:v>0.25334435279999989</c:v>
                </c:pt>
                <c:pt idx="138">
                  <c:v>0.25093373280000003</c:v>
                </c:pt>
                <c:pt idx="139">
                  <c:v>0.24853745519999998</c:v>
                </c:pt>
                <c:pt idx="140">
                  <c:v>0.24615552000000002</c:v>
                </c:pt>
                <c:pt idx="141">
                  <c:v>0.24378792720000009</c:v>
                </c:pt>
                <c:pt idx="142">
                  <c:v>0.24143467679999997</c:v>
                </c:pt>
                <c:pt idx="143">
                  <c:v>0.23909576880000005</c:v>
                </c:pt>
                <c:pt idx="144">
                  <c:v>0.23677120320000006</c:v>
                </c:pt>
                <c:pt idx="145">
                  <c:v>0.23446097999999999</c:v>
                </c:pt>
                <c:pt idx="146">
                  <c:v>0.23216509920000006</c:v>
                </c:pt>
                <c:pt idx="147">
                  <c:v>0.22988356079999994</c:v>
                </c:pt>
                <c:pt idx="148">
                  <c:v>0.22761636480000003</c:v>
                </c:pt>
                <c:pt idx="149">
                  <c:v>0.22536351120000003</c:v>
                </c:pt>
                <c:pt idx="150">
                  <c:v>0.22312499999999996</c:v>
                </c:pt>
                <c:pt idx="151">
                  <c:v>0.22090083120000004</c:v>
                </c:pt>
                <c:pt idx="152">
                  <c:v>0.21869100479999992</c:v>
                </c:pt>
                <c:pt idx="153">
                  <c:v>0.21649552080000001</c:v>
                </c:pt>
                <c:pt idx="154">
                  <c:v>0.21431437920000007</c:v>
                </c:pt>
                <c:pt idx="155">
                  <c:v>0.21214758</c:v>
                </c:pt>
                <c:pt idx="156">
                  <c:v>0.20999512320000002</c:v>
                </c:pt>
                <c:pt idx="157">
                  <c:v>0.20785700880000002</c:v>
                </c:pt>
                <c:pt idx="158">
                  <c:v>0.20573323679999989</c:v>
                </c:pt>
                <c:pt idx="159">
                  <c:v>0.20362380719999995</c:v>
                </c:pt>
                <c:pt idx="160">
                  <c:v>0.20152871999999988</c:v>
                </c:pt>
                <c:pt idx="161">
                  <c:v>0.19944797519999991</c:v>
                </c:pt>
                <c:pt idx="162">
                  <c:v>0.19738157280000002</c:v>
                </c:pt>
                <c:pt idx="163">
                  <c:v>0.19532951279999999</c:v>
                </c:pt>
                <c:pt idx="164">
                  <c:v>0.19329179520000006</c:v>
                </c:pt>
                <c:pt idx="165">
                  <c:v>0.19126841999999999</c:v>
                </c:pt>
                <c:pt idx="166">
                  <c:v>0.18925938720000002</c:v>
                </c:pt>
                <c:pt idx="167">
                  <c:v>0.18726469680000002</c:v>
                </c:pt>
                <c:pt idx="168">
                  <c:v>0.1852843488</c:v>
                </c:pt>
                <c:pt idx="169">
                  <c:v>0.18331834319999996</c:v>
                </c:pt>
                <c:pt idx="170">
                  <c:v>0.18136668</c:v>
                </c:pt>
                <c:pt idx="171">
                  <c:v>0.17942935919999992</c:v>
                </c:pt>
                <c:pt idx="172">
                  <c:v>0.17750638080000003</c:v>
                </c:pt>
                <c:pt idx="173">
                  <c:v>0.17559774480000001</c:v>
                </c:pt>
                <c:pt idx="174">
                  <c:v>0.17370345119999997</c:v>
                </c:pt>
                <c:pt idx="175">
                  <c:v>0.17182350000000002</c:v>
                </c:pt>
                <c:pt idx="176">
                  <c:v>0.16995789119999993</c:v>
                </c:pt>
                <c:pt idx="177">
                  <c:v>0.16810662479999994</c:v>
                </c:pt>
                <c:pt idx="178">
                  <c:v>0.16626970079999992</c:v>
                </c:pt>
                <c:pt idx="179">
                  <c:v>0.16444711919999999</c:v>
                </c:pt>
                <c:pt idx="180">
                  <c:v>0.16263887999999993</c:v>
                </c:pt>
                <c:pt idx="181">
                  <c:v>0.16084498319999996</c:v>
                </c:pt>
                <c:pt idx="182">
                  <c:v>0.15906542879999996</c:v>
                </c:pt>
                <c:pt idx="183">
                  <c:v>0.15730021680000006</c:v>
                </c:pt>
                <c:pt idx="184">
                  <c:v>0.15554934719999991</c:v>
                </c:pt>
                <c:pt idx="185">
                  <c:v>0.15381282000000007</c:v>
                </c:pt>
                <c:pt idx="186">
                  <c:v>0.15209063519999988</c:v>
                </c:pt>
                <c:pt idx="187">
                  <c:v>0.1503827928</c:v>
                </c:pt>
                <c:pt idx="188">
                  <c:v>0.14868929279999998</c:v>
                </c:pt>
                <c:pt idx="189">
                  <c:v>0.14701013520000006</c:v>
                </c:pt>
                <c:pt idx="190">
                  <c:v>0.14534532</c:v>
                </c:pt>
                <c:pt idx="191">
                  <c:v>0.14369484720000003</c:v>
                </c:pt>
                <c:pt idx="192">
                  <c:v>0.14205871679999993</c:v>
                </c:pt>
                <c:pt idx="193">
                  <c:v>0.14043692880000003</c:v>
                </c:pt>
                <c:pt idx="194">
                  <c:v>0.13882948319999999</c:v>
                </c:pt>
                <c:pt idx="195">
                  <c:v>0.13723638000000005</c:v>
                </c:pt>
                <c:pt idx="196">
                  <c:v>0.13565761919999997</c:v>
                </c:pt>
                <c:pt idx="197">
                  <c:v>0.13409320079999998</c:v>
                </c:pt>
                <c:pt idx="198">
                  <c:v>0.13254312480000008</c:v>
                </c:pt>
                <c:pt idx="199">
                  <c:v>0.13100739119999993</c:v>
                </c:pt>
                <c:pt idx="200">
                  <c:v>0.12948599999999999</c:v>
                </c:pt>
                <c:pt idx="201">
                  <c:v>0.12797895119999991</c:v>
                </c:pt>
                <c:pt idx="202">
                  <c:v>0.12648624480000004</c:v>
                </c:pt>
                <c:pt idx="203">
                  <c:v>0.12500788080000003</c:v>
                </c:pt>
                <c:pt idx="204">
                  <c:v>0.12354385919999988</c:v>
                </c:pt>
                <c:pt idx="205">
                  <c:v>0.12209418000000005</c:v>
                </c:pt>
                <c:pt idx="206">
                  <c:v>0.12065884320000009</c:v>
                </c:pt>
                <c:pt idx="207">
                  <c:v>0.11923784879999999</c:v>
                </c:pt>
                <c:pt idx="208">
                  <c:v>0.11783119679999998</c:v>
                </c:pt>
                <c:pt idx="209">
                  <c:v>0.11643888720000006</c:v>
                </c:pt>
                <c:pt idx="210">
                  <c:v>0.11506092000000001</c:v>
                </c:pt>
                <c:pt idx="211">
                  <c:v>0.11369729520000005</c:v>
                </c:pt>
                <c:pt idx="212">
                  <c:v>0.11234801279999995</c:v>
                </c:pt>
                <c:pt idx="213">
                  <c:v>0.11101307279999995</c:v>
                </c:pt>
                <c:pt idx="214">
                  <c:v>0.10969247520000003</c:v>
                </c:pt>
                <c:pt idx="215">
                  <c:v>0.10838621999999998</c:v>
                </c:pt>
                <c:pt idx="216">
                  <c:v>0.10709430720000002</c:v>
                </c:pt>
                <c:pt idx="217">
                  <c:v>0.10581673679999992</c:v>
                </c:pt>
                <c:pt idx="218">
                  <c:v>0.10455350879999992</c:v>
                </c:pt>
                <c:pt idx="219">
                  <c:v>0.1033046232</c:v>
                </c:pt>
                <c:pt idx="220">
                  <c:v>0.10207007999999995</c:v>
                </c:pt>
                <c:pt idx="221">
                  <c:v>0.10084987919999999</c:v>
                </c:pt>
                <c:pt idx="222">
                  <c:v>9.964402080000001E-2</c:v>
                </c:pt>
                <c:pt idx="223">
                  <c:v>9.8452504799999896E-2</c:v>
                </c:pt>
                <c:pt idx="224">
                  <c:v>9.7275331199999981E-2</c:v>
                </c:pt>
                <c:pt idx="225">
                  <c:v>9.6112499999999934E-2</c:v>
                </c:pt>
                <c:pt idx="226">
                  <c:v>9.4964011199999976E-2</c:v>
                </c:pt>
                <c:pt idx="227">
                  <c:v>9.3829864800000107E-2</c:v>
                </c:pt>
                <c:pt idx="228">
                  <c:v>9.2710060799999994E-2</c:v>
                </c:pt>
                <c:pt idx="229">
                  <c:v>9.160459919999997E-2</c:v>
                </c:pt>
                <c:pt idx="230">
                  <c:v>9.0513480000000146E-2</c:v>
                </c:pt>
                <c:pt idx="231">
                  <c:v>8.9436703200000078E-2</c:v>
                </c:pt>
                <c:pt idx="232">
                  <c:v>8.8374268799999989E-2</c:v>
                </c:pt>
                <c:pt idx="233">
                  <c:v>8.7326176799999988E-2</c:v>
                </c:pt>
                <c:pt idx="234">
                  <c:v>8.6292427200000077E-2</c:v>
                </c:pt>
                <c:pt idx="235">
                  <c:v>8.5273020000000033E-2</c:v>
                </c:pt>
                <c:pt idx="236">
                  <c:v>8.4267955200000189E-2</c:v>
                </c:pt>
                <c:pt idx="237">
                  <c:v>8.3277232799999878E-2</c:v>
                </c:pt>
                <c:pt idx="238">
                  <c:v>8.230085279999988E-2</c:v>
                </c:pt>
                <c:pt idx="239">
                  <c:v>8.133881519999997E-2</c:v>
                </c:pt>
                <c:pt idx="240">
                  <c:v>8.0391120000000038E-2</c:v>
                </c:pt>
                <c:pt idx="241">
                  <c:v>7.9457767199999974E-2</c:v>
                </c:pt>
                <c:pt idx="242">
                  <c:v>7.8538756799999887E-2</c:v>
                </c:pt>
                <c:pt idx="243">
                  <c:v>7.763408879999989E-2</c:v>
                </c:pt>
                <c:pt idx="244">
                  <c:v>7.6743763199999981E-2</c:v>
                </c:pt>
                <c:pt idx="245">
                  <c:v>7.586777999999994E-2</c:v>
                </c:pt>
                <c:pt idx="246">
                  <c:v>7.5006139199999988E-2</c:v>
                </c:pt>
                <c:pt idx="247">
                  <c:v>7.4158840800000125E-2</c:v>
                </c:pt>
                <c:pt idx="248">
                  <c:v>7.3325884799999907E-2</c:v>
                </c:pt>
                <c:pt idx="249">
                  <c:v>7.2507271200000001E-2</c:v>
                </c:pt>
                <c:pt idx="250">
                  <c:v>7.1702999999999961E-2</c:v>
                </c:pt>
                <c:pt idx="251">
                  <c:v>7.0913071200000122E-2</c:v>
                </c:pt>
                <c:pt idx="252">
                  <c:v>7.0137484799999927E-2</c:v>
                </c:pt>
                <c:pt idx="253">
                  <c:v>6.9376240799999933E-2</c:v>
                </c:pt>
                <c:pt idx="254">
                  <c:v>6.8629339200000028E-2</c:v>
                </c:pt>
                <c:pt idx="255">
                  <c:v>6.789677999999999E-2</c:v>
                </c:pt>
                <c:pt idx="256">
                  <c:v>6.7178563200000041E-2</c:v>
                </c:pt>
                <c:pt idx="257">
                  <c:v>6.6474688799999959E-2</c:v>
                </c:pt>
                <c:pt idx="258">
                  <c:v>6.5785156799999966E-2</c:v>
                </c:pt>
                <c:pt idx="259">
                  <c:v>6.5109967200000063E-2</c:v>
                </c:pt>
                <c:pt idx="260">
                  <c:v>6.4449120000000026E-2</c:v>
                </c:pt>
                <c:pt idx="261">
                  <c:v>6.3802615200000079E-2</c:v>
                </c:pt>
                <c:pt idx="262">
                  <c:v>6.317045280000011E-2</c:v>
                </c:pt>
                <c:pt idx="263">
                  <c:v>6.2552632799999897E-2</c:v>
                </c:pt>
                <c:pt idx="264">
                  <c:v>6.1949155199999884E-2</c:v>
                </c:pt>
                <c:pt idx="265">
                  <c:v>6.136001999999996E-2</c:v>
                </c:pt>
                <c:pt idx="266">
                  <c:v>6.0785227200000014E-2</c:v>
                </c:pt>
                <c:pt idx="267">
                  <c:v>6.0224776800000046E-2</c:v>
                </c:pt>
                <c:pt idx="268">
                  <c:v>5.9678668799999834E-2</c:v>
                </c:pt>
                <c:pt idx="269">
                  <c:v>5.9146903199999934E-2</c:v>
                </c:pt>
                <c:pt idx="270">
                  <c:v>5.8629479999999901E-2</c:v>
                </c:pt>
                <c:pt idx="271">
                  <c:v>5.8126399200000067E-2</c:v>
                </c:pt>
                <c:pt idx="272">
                  <c:v>5.763766079999999E-2</c:v>
                </c:pt>
                <c:pt idx="273">
                  <c:v>5.7163264799999891E-2</c:v>
                </c:pt>
                <c:pt idx="274">
                  <c:v>5.6703211199999881E-2</c:v>
                </c:pt>
                <c:pt idx="275">
                  <c:v>5.625749999999996E-2</c:v>
                </c:pt>
                <c:pt idx="276">
                  <c:v>5.5826131200000018E-2</c:v>
                </c:pt>
                <c:pt idx="277">
                  <c:v>5.5409104800000053E-2</c:v>
                </c:pt>
                <c:pt idx="278">
                  <c:v>5.5006420799999955E-2</c:v>
                </c:pt>
                <c:pt idx="279">
                  <c:v>5.4618079199999947E-2</c:v>
                </c:pt>
                <c:pt idx="280">
                  <c:v>5.4244080000000028E-2</c:v>
                </c:pt>
                <c:pt idx="281">
                  <c:v>5.3884423199999976E-2</c:v>
                </c:pt>
                <c:pt idx="282">
                  <c:v>5.3539108800000124E-2</c:v>
                </c:pt>
                <c:pt idx="283">
                  <c:v>5.3208136800000139E-2</c:v>
                </c:pt>
                <c:pt idx="284">
                  <c:v>5.289150719999991E-2</c:v>
                </c:pt>
                <c:pt idx="285">
                  <c:v>5.2589219999999992E-2</c:v>
                </c:pt>
                <c:pt idx="286">
                  <c:v>5.2301275200000052E-2</c:v>
                </c:pt>
                <c:pt idx="287">
                  <c:v>5.2027672800000091E-2</c:v>
                </c:pt>
                <c:pt idx="288">
                  <c:v>5.1768412800000108E-2</c:v>
                </c:pt>
                <c:pt idx="289">
                  <c:v>5.152349519999988E-2</c:v>
                </c:pt>
                <c:pt idx="290">
                  <c:v>5.1292919999999964E-2</c:v>
                </c:pt>
                <c:pt idx="291">
                  <c:v>5.1076687199999915E-2</c:v>
                </c:pt>
                <c:pt idx="292">
                  <c:v>5.0874796800000066E-2</c:v>
                </c:pt>
                <c:pt idx="293">
                  <c:v>5.0687248800000084E-2</c:v>
                </c:pt>
                <c:pt idx="294">
                  <c:v>5.0514043199999858E-2</c:v>
                </c:pt>
                <c:pt idx="295">
                  <c:v>5.0355179999999944E-2</c:v>
                </c:pt>
                <c:pt idx="296">
                  <c:v>5.0210659200000007E-2</c:v>
                </c:pt>
                <c:pt idx="297">
                  <c:v>5.0080480800000049E-2</c:v>
                </c:pt>
                <c:pt idx="298">
                  <c:v>4.9964644800000069E-2</c:v>
                </c:pt>
                <c:pt idx="299">
                  <c:v>4.9863151200000067E-2</c:v>
                </c:pt>
                <c:pt idx="300">
                  <c:v>4.9775999999999931E-2</c:v>
                </c:pt>
                <c:pt idx="301">
                  <c:v>4.9703191199999996E-2</c:v>
                </c:pt>
                <c:pt idx="302">
                  <c:v>4.964472480000004E-2</c:v>
                </c:pt>
                <c:pt idx="303">
                  <c:v>4.9600600800000061E-2</c:v>
                </c:pt>
                <c:pt idx="304">
                  <c:v>4.9570819199999838E-2</c:v>
                </c:pt>
                <c:pt idx="305">
                  <c:v>4.9555379999999927E-2</c:v>
                </c:pt>
                <c:pt idx="306">
                  <c:v>4.9554283199999993E-2</c:v>
                </c:pt>
                <c:pt idx="307">
                  <c:v>4.9567528800000038E-2</c:v>
                </c:pt>
                <c:pt idx="308">
                  <c:v>4.9595116800000061E-2</c:v>
                </c:pt>
                <c:pt idx="309">
                  <c:v>4.9637047199999951E-2</c:v>
                </c:pt>
                <c:pt idx="310">
                  <c:v>4.969331999999993E-2</c:v>
                </c:pt>
                <c:pt idx="311">
                  <c:v>4.9763935199999998E-2</c:v>
                </c:pt>
                <c:pt idx="312">
                  <c:v>4.9848892800000044E-2</c:v>
                </c:pt>
                <c:pt idx="313">
                  <c:v>4.9948192799999958E-2</c:v>
                </c:pt>
                <c:pt idx="314">
                  <c:v>5.0061835200000071E-2</c:v>
                </c:pt>
                <c:pt idx="315">
                  <c:v>5.018981999999983E-2</c:v>
                </c:pt>
                <c:pt idx="316">
                  <c:v>5.0332147199999899E-2</c:v>
                </c:pt>
                <c:pt idx="317">
                  <c:v>5.0488816799999947E-2</c:v>
                </c:pt>
                <c:pt idx="318">
                  <c:v>5.0659828799999973E-2</c:v>
                </c:pt>
                <c:pt idx="319">
                  <c:v>5.0845183200000088E-2</c:v>
                </c:pt>
                <c:pt idx="320">
                  <c:v>5.1044879999999848E-2</c:v>
                </c:pt>
                <c:pt idx="321">
                  <c:v>5.1258919199999919E-2</c:v>
                </c:pt>
                <c:pt idx="322">
                  <c:v>5.1487300799999969E-2</c:v>
                </c:pt>
                <c:pt idx="323">
                  <c:v>5.1730024799999996E-2</c:v>
                </c:pt>
                <c:pt idx="324">
                  <c:v>5.1987091200000002E-2</c:v>
                </c:pt>
                <c:pt idx="325">
                  <c:v>5.2258499999999874E-2</c:v>
                </c:pt>
                <c:pt idx="326">
                  <c:v>5.2544251199999947E-2</c:v>
                </c:pt>
                <c:pt idx="327">
                  <c:v>5.2844344799999998E-2</c:v>
                </c:pt>
                <c:pt idx="328">
                  <c:v>5.3158780800000027E-2</c:v>
                </c:pt>
                <c:pt idx="329">
                  <c:v>5.3487559200000034E-2</c:v>
                </c:pt>
                <c:pt idx="330">
                  <c:v>5.3830679999999909E-2</c:v>
                </c:pt>
                <c:pt idx="331">
                  <c:v>5.4188143199999983E-2</c:v>
                </c:pt>
                <c:pt idx="332">
                  <c:v>5.4559948800000035E-2</c:v>
                </c:pt>
                <c:pt idx="333">
                  <c:v>5.4946096800000066E-2</c:v>
                </c:pt>
                <c:pt idx="334">
                  <c:v>5.5346587200000075E-2</c:v>
                </c:pt>
                <c:pt idx="335">
                  <c:v>5.5761420000000173E-2</c:v>
                </c:pt>
                <c:pt idx="336">
                  <c:v>5.6190595199999915E-2</c:v>
                </c:pt>
                <c:pt idx="337">
                  <c:v>5.6634112799999969E-2</c:v>
                </c:pt>
                <c:pt idx="338">
                  <c:v>5.7091972800000002E-2</c:v>
                </c:pt>
                <c:pt idx="339">
                  <c:v>5.7564175200000012E-2</c:v>
                </c:pt>
                <c:pt idx="340">
                  <c:v>5.805072E-2</c:v>
                </c:pt>
                <c:pt idx="341">
                  <c:v>5.8551607199999856E-2</c:v>
                </c:pt>
                <c:pt idx="342">
                  <c:v>5.9066836799999911E-2</c:v>
                </c:pt>
                <c:pt idx="343">
                  <c:v>5.9596408799999945E-2</c:v>
                </c:pt>
                <c:pt idx="344">
                  <c:v>6.0140323200000068E-2</c:v>
                </c:pt>
                <c:pt idx="345">
                  <c:v>6.0698580000000057E-2</c:v>
                </c:pt>
                <c:pt idx="346">
                  <c:v>6.1271179199999914E-2</c:v>
                </c:pt>
                <c:pt idx="347">
                  <c:v>6.1858120799999972E-2</c:v>
                </c:pt>
                <c:pt idx="348">
                  <c:v>6.2459404800000007E-2</c:v>
                </c:pt>
                <c:pt idx="349">
                  <c:v>6.3075031200000131E-2</c:v>
                </c:pt>
                <c:pt idx="350">
                  <c:v>6.3705000000000012E-2</c:v>
                </c:pt>
                <c:pt idx="351">
                  <c:v>6.4349311199999759E-2</c:v>
                </c:pt>
                <c:pt idx="352">
                  <c:v>6.5007964799999818E-2</c:v>
                </c:pt>
                <c:pt idx="353">
                  <c:v>6.5680960799999966E-2</c:v>
                </c:pt>
                <c:pt idx="354">
                  <c:v>6.6368299199999981E-2</c:v>
                </c:pt>
                <c:pt idx="355">
                  <c:v>6.7069979999999974E-2</c:v>
                </c:pt>
                <c:pt idx="356">
                  <c:v>6.7786003199999834E-2</c:v>
                </c:pt>
                <c:pt idx="357">
                  <c:v>6.8516368800000005E-2</c:v>
                </c:pt>
                <c:pt idx="358">
                  <c:v>6.9261076800000043E-2</c:v>
                </c:pt>
                <c:pt idx="359">
                  <c:v>7.0020127199999949E-2</c:v>
                </c:pt>
                <c:pt idx="360">
                  <c:v>7.0793519999999943E-2</c:v>
                </c:pt>
                <c:pt idx="361">
                  <c:v>7.1581255199999916E-2</c:v>
                </c:pt>
                <c:pt idx="362">
                  <c:v>7.2383332799999978E-2</c:v>
                </c:pt>
                <c:pt idx="363">
                  <c:v>7.3199752799999906E-2</c:v>
                </c:pt>
                <c:pt idx="364">
                  <c:v>7.4030515199999924E-2</c:v>
                </c:pt>
                <c:pt idx="365">
                  <c:v>7.4875620000000143E-2</c:v>
                </c:pt>
                <c:pt idx="366">
                  <c:v>7.5735067200000117E-2</c:v>
                </c:pt>
                <c:pt idx="367">
                  <c:v>7.6608856799999847E-2</c:v>
                </c:pt>
                <c:pt idx="368">
                  <c:v>7.7496988799999889E-2</c:v>
                </c:pt>
                <c:pt idx="369">
                  <c:v>7.8399463200000019E-2</c:v>
                </c:pt>
                <c:pt idx="370">
                  <c:v>7.9316280000000128E-2</c:v>
                </c:pt>
                <c:pt idx="371">
                  <c:v>8.0247439200000104E-2</c:v>
                </c:pt>
                <c:pt idx="372">
                  <c:v>8.1192940799999835E-2</c:v>
                </c:pt>
                <c:pt idx="373">
                  <c:v>8.2152784799999989E-2</c:v>
                </c:pt>
                <c:pt idx="374">
                  <c:v>8.3126971200000122E-2</c:v>
                </c:pt>
                <c:pt idx="375">
                  <c:v>8.4115500000000121E-2</c:v>
                </c:pt>
                <c:pt idx="376">
                  <c:v>8.5118371199999987E-2</c:v>
                </c:pt>
                <c:pt idx="377">
                  <c:v>8.613558479999972E-2</c:v>
                </c:pt>
                <c:pt idx="378">
                  <c:v>8.7167140799999987E-2</c:v>
                </c:pt>
                <c:pt idx="379">
                  <c:v>8.8213039199999899E-2</c:v>
                </c:pt>
                <c:pt idx="380">
                  <c:v>8.9273279999999899E-2</c:v>
                </c:pt>
                <c:pt idx="381">
                  <c:v>9.0347863199999989E-2</c:v>
                </c:pt>
                <c:pt idx="382">
                  <c:v>9.1436788799999946E-2</c:v>
                </c:pt>
                <c:pt idx="383">
                  <c:v>9.2540056799999992E-2</c:v>
                </c:pt>
                <c:pt idx="384">
                  <c:v>9.3657667199999906E-2</c:v>
                </c:pt>
                <c:pt idx="385">
                  <c:v>9.4789619999999908E-2</c:v>
                </c:pt>
                <c:pt idx="386">
                  <c:v>9.5935915199999999E-2</c:v>
                </c:pt>
                <c:pt idx="387">
                  <c:v>9.709655280000018E-2</c:v>
                </c:pt>
                <c:pt idx="388">
                  <c:v>9.8271532799999783E-2</c:v>
                </c:pt>
                <c:pt idx="389">
                  <c:v>9.946085519999992E-2</c:v>
                </c:pt>
                <c:pt idx="390">
                  <c:v>0.10066452000000015</c:v>
                </c:pt>
                <c:pt idx="391">
                  <c:v>0.10188252720000002</c:v>
                </c:pt>
                <c:pt idx="392">
                  <c:v>0.10311487679999998</c:v>
                </c:pt>
                <c:pt idx="393">
                  <c:v>0.1043615687999998</c:v>
                </c:pt>
                <c:pt idx="394">
                  <c:v>0.10562260319999994</c:v>
                </c:pt>
                <c:pt idx="395">
                  <c:v>0.10689798000000017</c:v>
                </c:pt>
                <c:pt idx="396">
                  <c:v>0.10818769920000004</c:v>
                </c:pt>
                <c:pt idx="397">
                  <c:v>0.1094917608</c:v>
                </c:pt>
                <c:pt idx="398">
                  <c:v>0.11081016480000005</c:v>
                </c:pt>
                <c:pt idx="399">
                  <c:v>0.11214291119999997</c:v>
                </c:pt>
                <c:pt idx="400">
                  <c:v>0.11348999999999998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679-4808-A8E4-2C1B545BD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873080"/>
        <c:axId val="381873736"/>
      </c:scatterChart>
      <c:valAx>
        <c:axId val="381873080"/>
        <c:scaling>
          <c:orientation val="minMax"/>
          <c:max val="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81873736"/>
        <c:crosses val="autoZero"/>
        <c:crossBetween val="midCat"/>
        <c:majorUnit val="1"/>
      </c:valAx>
      <c:valAx>
        <c:axId val="3818737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8187308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BFA-DC3E-4429-9E17-52494825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1164-1E05-465D-A7F8-ECB60346B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B523-5789-405A-9BB9-1AD645FD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317E-F7AF-4E98-922A-58D1EB08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4EA0-3D9E-4F17-9CCF-5896244E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7632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2849-E27B-4D61-B677-E0DD92E7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D9CCE-F191-48FC-B61B-B58EC60EE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4F18-5E2B-46FD-BC94-0ADFB9AF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A00E-0017-4E42-8606-47A01FAE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31BF-5F72-473F-93A3-ED1AAE12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480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A59DD-DD3A-4775-8669-2410D669B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9216D-EC8F-4DF3-91D4-84089979E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52BE-24CB-4C98-8BA5-5FFF722F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2144-0F1F-435E-ACEC-59AC850F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E04B-029F-4346-836E-FFF4DBAC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464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4BF2-E95A-4EAC-B715-321480A4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47D6-2CF4-44C4-8C69-843CF8FD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6073-3B80-4EE5-975C-42113073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F59A-8FE2-4444-B2B5-AF352D5C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3457-9E5D-4CE5-89C2-ED929FF1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3672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0126-72D6-4B7A-96A3-17E67D08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9355A-8DFF-4D9D-A40A-F148B32E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B0BA-ACD1-4B92-9002-4AF3EA80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832F-4274-4F92-9894-AEE38C1C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C49D-C02C-4E3B-87DB-1A6C54F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21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8AF1-D671-452A-B083-14C97717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C1E6-D9F2-42F2-BCF5-0B5930F5E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CDC38-9274-4823-8552-F7EE08C9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0F42-9D4D-4C01-9CD2-41F4BAAD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0297E-F23E-4B15-A992-11E95C6D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17292-EBD5-4157-AAEF-BE238FE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29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4624-6E15-4A97-8EA8-0A608C77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80F2-06D2-4A1D-B72E-278851C9F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D8A7F-577A-4BC6-BA02-2058B0D0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C776-D711-4CA5-A766-8C799D4BF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CDD3A-1DA6-4F65-B48F-5960CC8F1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0842-4707-45A9-8794-96D7B70E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FC000-F300-4AB9-BD1A-BAB7DAE3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AAEA4-14CE-47A7-9129-6410006D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57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71AB-CE63-45B6-A975-D4D860B4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3F131-A6D4-4C42-8AE8-55305B8A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7E1CE-012C-4E0D-99E6-AA00BE8A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BEC98-2F04-4C32-8F1E-0D86B005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201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BBAAF-47D8-485C-915A-349BE596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4B3C2-9ED2-42EE-AB6D-642DF300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A878-3A26-46A1-8F37-421D435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852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D54A-7FD4-49A4-B125-D1E66A03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B068-D3FD-43A2-AB6E-90146BD4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DD8F2-14BF-4A0F-A5A8-B3CB5DA0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DA4DF-5DFB-4A94-B529-8E9A63C0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FC9CD-6897-490F-A6DD-2B2A3BE2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4769-5733-416D-B6AE-787E64F2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1765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F261-AC5C-4FCC-B0A0-57AEC108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32B5E-255E-49E9-B5B3-538E3FE15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0BB6-3957-4E92-84BD-F9E39D77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269FC-6F68-48DB-B94A-CDEA906D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D38D-EEAA-41D5-A5BC-DF4189CF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492ED-C81D-48F6-A2EB-918FF619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76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07254-0F9F-4DD1-B916-4982F470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7CB30-72A4-4825-B713-00CC1494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9C000-F2E3-4E25-80DF-2E71C822F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EC78-BA4E-42FD-918D-AE210D0BC5CA}" type="datetimeFigureOut">
              <a:rPr lang="zh-HK" altLang="en-US" smtClean="0"/>
              <a:t>27/2/2020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9BB8-D5E2-4FA9-8DF8-CC61C2F42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9227-B540-4589-9C40-C0F5CC995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6AC6-A620-4848-B5A7-A3C080C8DE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97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disonchan2013928.github.io/My-homepa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84" y="668013"/>
            <a:ext cx="11983716" cy="1274618"/>
          </a:xfrm>
        </p:spPr>
        <p:txBody>
          <a:bodyPr anchor="ctr">
            <a:noAutofit/>
          </a:bodyPr>
          <a:lstStyle/>
          <a:p>
            <a:r>
              <a:rPr lang="en-US" altLang="zh-HK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QUAD: Quadratic-Bound-Based Kernel Density Visualization</a:t>
            </a:r>
            <a:endParaRPr lang="zh-HK" alt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595275"/>
            <a:ext cx="11572240" cy="1588798"/>
          </a:xfrm>
        </p:spPr>
        <p:txBody>
          <a:bodyPr>
            <a:normAutofit/>
          </a:bodyPr>
          <a:lstStyle/>
          <a:p>
            <a:r>
              <a:rPr lang="en-US" altLang="zh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(Edison) Tsz Nam Chan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Reynold Cheng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 Man Lung Yiu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zh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Hong Kong	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Polytechnic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05" y="4485151"/>
            <a:ext cx="1294001" cy="1482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37" y="4412012"/>
            <a:ext cx="1520641" cy="155930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D6AC-C528-4C57-8461-9D3946736DA4}"/>
              </a:ext>
            </a:extLst>
          </p:cNvPr>
          <p:cNvSpPr/>
          <p:nvPr/>
        </p:nvSpPr>
        <p:spPr>
          <a:xfrm>
            <a:off x="-63904" y="6568443"/>
            <a:ext cx="119837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T. N. Chan, R. Cheng and M. L. 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“QUAD: Quadratic-Bound-Based Kernel Density Visualization” Under submission to SIGMOD2020</a:t>
            </a:r>
          </a:p>
        </p:txBody>
      </p:sp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371B-D3FB-4528-A925-BA06DB10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)-time Tighter Quadratic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D81A0-DD7E-483C-9F04-FDAB2F2CCAA6}"/>
              </a:ext>
            </a:extLst>
          </p:cNvPr>
          <p:cNvSpPr txBox="1"/>
          <p:nvPr/>
        </p:nvSpPr>
        <p:spPr>
          <a:xfrm>
            <a:off x="5305209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88B9AFD-2435-4F99-A7A3-E16F8A564812}"/>
              </a:ext>
            </a:extLst>
          </p:cNvPr>
          <p:cNvSpPr/>
          <p:nvPr/>
        </p:nvSpPr>
        <p:spPr>
          <a:xfrm rot="5400000">
            <a:off x="5363998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C58BC-3C96-400F-8F0F-7736251073E2}"/>
              </a:ext>
            </a:extLst>
          </p:cNvPr>
          <p:cNvSpPr txBox="1"/>
          <p:nvPr/>
        </p:nvSpPr>
        <p:spPr>
          <a:xfrm>
            <a:off x="3512481" y="3616756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AB7B291-38DF-4F48-9BCD-0BE8132EAC16}"/>
              </a:ext>
            </a:extLst>
          </p:cNvPr>
          <p:cNvSpPr/>
          <p:nvPr/>
        </p:nvSpPr>
        <p:spPr>
          <a:xfrm rot="5400000">
            <a:off x="3603734" y="2833576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7AE7AD-043A-414B-B45E-E3C86D488E5E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696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7AE7AD-043A-414B-B45E-E3C86D488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696012" cy="461665"/>
              </a:xfrm>
              <a:prstGeom prst="rect">
                <a:avLst/>
              </a:prstGeom>
              <a:blipFill>
                <a:blip r:embed="rId2"/>
                <a:stretch>
                  <a:fillRect l="-2471" t="-10526" r="-1647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DF12C-476A-4FA8-B3BD-8D5FCD8B17B4}"/>
                  </a:ext>
                </a:extLst>
              </p:cNvPr>
              <p:cNvSpPr txBox="1"/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DF12C-476A-4FA8-B3BD-8D5FCD8B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767311-B1E3-44AF-8068-8656568AACA8}"/>
                  </a:ext>
                </a:extLst>
              </p:cNvPr>
              <p:cNvSpPr txBox="1"/>
              <p:nvPr/>
            </p:nvSpPr>
            <p:spPr>
              <a:xfrm>
                <a:off x="133023" y="2952738"/>
                <a:ext cx="7258526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HK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HK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altLang="zh-HK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altLang="zh-HK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HK" sz="22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2200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𝐩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sz="2200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zh-HK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𝑑𝑖𝑠𝑡</m:t>
                              </m:r>
                              <m:d>
                                <m:d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2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767311-B1E3-44AF-8068-8656568AA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3" y="2952738"/>
                <a:ext cx="7258526" cy="862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C0B559B-F533-4BE8-BD87-84B476E3E816}"/>
              </a:ext>
            </a:extLst>
          </p:cNvPr>
          <p:cNvSpPr txBox="1"/>
          <p:nvPr/>
        </p:nvSpPr>
        <p:spPr>
          <a:xfrm>
            <a:off x="5723007" y="3645804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D23CA4E-7A59-4C8B-B981-58F3BC0196B9}"/>
              </a:ext>
            </a:extLst>
          </p:cNvPr>
          <p:cNvSpPr/>
          <p:nvPr/>
        </p:nvSpPr>
        <p:spPr>
          <a:xfrm rot="5400000">
            <a:off x="5814260" y="2862624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45EFCB-0558-4ACD-B02E-6A3E062EEE5B}"/>
                  </a:ext>
                </a:extLst>
              </p:cNvPr>
              <p:cNvSpPr/>
              <p:nvPr/>
            </p:nvSpPr>
            <p:spPr>
              <a:xfrm>
                <a:off x="0" y="4138246"/>
                <a:ext cx="8157939" cy="955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</m:t>
                      </m:r>
                      <m:r>
                        <a:rPr lang="zh-HK" alt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𝑑𝑖𝑠𝑡</m:t>
                              </m:r>
                              <m:d>
                                <m:d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2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𝑤𝑏</m:t>
                      </m:r>
                      <m:r>
                        <a:rPr lang="zh-HK" alt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𝑑𝑖𝑠𝑡</m:t>
                              </m:r>
                              <m:d>
                                <m:d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2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𝑐𝑤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45EFCB-0558-4ACD-B02E-6A3E062EE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38246"/>
                <a:ext cx="8157939" cy="9552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53DA081-3FAD-4886-A13E-EFA4ADB29C13}"/>
              </a:ext>
            </a:extLst>
          </p:cNvPr>
          <p:cNvSpPr txBox="1"/>
          <p:nvPr/>
        </p:nvSpPr>
        <p:spPr>
          <a:xfrm>
            <a:off x="2813752" y="5368412"/>
            <a:ext cx="933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7979468-552E-4738-8FE6-323B60CD3149}"/>
              </a:ext>
            </a:extLst>
          </p:cNvPr>
          <p:cNvSpPr/>
          <p:nvPr/>
        </p:nvSpPr>
        <p:spPr>
          <a:xfrm rot="5400000">
            <a:off x="3175485" y="4327916"/>
            <a:ext cx="230478" cy="18089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68AE9-FB70-4F8E-9F9C-98D7C93ABC79}"/>
              </a:ext>
            </a:extLst>
          </p:cNvPr>
          <p:cNvSpPr txBox="1"/>
          <p:nvPr/>
        </p:nvSpPr>
        <p:spPr>
          <a:xfrm>
            <a:off x="5596293" y="5347624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44CC8A9-4251-424D-8066-15A9738C6336}"/>
              </a:ext>
            </a:extLst>
          </p:cNvPr>
          <p:cNvSpPr/>
          <p:nvPr/>
        </p:nvSpPr>
        <p:spPr>
          <a:xfrm rot="5400000">
            <a:off x="5875757" y="4316098"/>
            <a:ext cx="254117" cy="18089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411592" y="1723942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257683" y="4258913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435450" y="4074247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800624" y="1354610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973723" y="1827568"/>
            <a:ext cx="244442" cy="2366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41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740718" y="1490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914202" y="3638103"/>
            <a:ext cx="244442" cy="2366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40" idx="4"/>
          </p:cNvCxnSpPr>
          <p:nvPr/>
        </p:nvCxnSpPr>
        <p:spPr>
          <a:xfrm flipH="1">
            <a:off x="11095943" y="2064231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674994" y="425891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726081" y="427588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9036423" y="3874766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9495428" y="2808447"/>
            <a:ext cx="244442" cy="2366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48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639787" y="33051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9182085" y="24736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5D80F9-C60B-4149-85F1-5DF555CC086B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9617649" y="3045110"/>
            <a:ext cx="7149" cy="122180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DF8AA3A-F094-4D34-AF47-4E232B8DC639}"/>
              </a:ext>
            </a:extLst>
          </p:cNvPr>
          <p:cNvSpPr/>
          <p:nvPr/>
        </p:nvSpPr>
        <p:spPr>
          <a:xfrm>
            <a:off x="9313251" y="427588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A79A37-38F2-48EC-82A6-CFDC6109F7BD}"/>
              </a:ext>
            </a:extLst>
          </p:cNvPr>
          <p:cNvSpPr/>
          <p:nvPr/>
        </p:nvSpPr>
        <p:spPr>
          <a:xfrm>
            <a:off x="0" y="6108004"/>
            <a:ext cx="11473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</a:t>
            </a:r>
            <a:r>
              <a:rPr lang="en-US" altLang="zh-HK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nothing for KDV-based applications:</a:t>
            </a:r>
            <a:endParaRPr lang="zh-HK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can only visualize at most 3 dimensions, the dimensionality d of the dataset is at most 3.</a:t>
            </a:r>
          </a:p>
        </p:txBody>
      </p:sp>
    </p:spTree>
    <p:extLst>
      <p:ext uri="{BB962C8B-B14F-4D97-AF65-F5344CB8AC3E}">
        <p14:creationId xmlns:p14="http://schemas.microsoft.com/office/powerpoint/2010/main" val="244658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DC0F-C905-4607-9D66-FFA1EDB5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Setting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A7E58-294B-42EB-8349-A2514EB3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197" y="3588392"/>
            <a:ext cx="5181600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347A0-4B08-48CB-B3E6-6B4AA529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47" y="1859909"/>
            <a:ext cx="5162550" cy="1409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41946" y="5707897"/>
            <a:ext cx="121920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EXACT: 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  <a:p>
            <a:r>
              <a:rPr lang="en-US" altLang="zh-HK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F. 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Pedregosa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Machine learning in python” Journal of Machine Learning Research 2011</a:t>
            </a:r>
          </a:p>
          <a:p>
            <a:r>
              <a:rPr lang="en-US" altLang="zh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Z-Order: 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Zheng, J. 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Jestes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M. Phillips, and F. Li. “Quality and efficiency for kernel density estimates in large data” SIGMOD2013</a:t>
            </a:r>
          </a:p>
          <a:p>
            <a:r>
              <a:rPr lang="en-US" altLang="zh-HK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aKDE</a:t>
            </a:r>
            <a:r>
              <a:rPr lang="en-US" altLang="zh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G. Gray and A. W. Moore. “Nonparametric density estimation: Toward computational tractability” SDM2003</a:t>
            </a:r>
          </a:p>
          <a:p>
            <a:r>
              <a:rPr lang="en-US" altLang="zh-HK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tKDC</a:t>
            </a:r>
            <a:r>
              <a:rPr lang="en-US" altLang="zh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N. Chan, M. L. 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L. H. U “KARL: Fast Kernel Aggregation Queries” ICDE2019</a:t>
            </a:r>
          </a:p>
        </p:txBody>
      </p:sp>
    </p:spTree>
    <p:extLst>
      <p:ext uri="{BB962C8B-B14F-4D97-AF65-F5344CB8AC3E}">
        <p14:creationId xmlns:p14="http://schemas.microsoft.com/office/powerpoint/2010/main" val="8172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528D-0932-43D2-87FD-CD0224D4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59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for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KDV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C3ABC-28C0-4C5F-9987-29F306B4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88" y="2762192"/>
            <a:ext cx="9686925" cy="2505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8FE873-B7DC-4764-A31D-8C9B18AE8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790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report the points with the running time &lt;7200sec.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1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7DD895-2FE3-4D54-A82C-FFB8041D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790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report the points with the running time &lt;7200sec.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035A18-6617-471E-92E6-D9424FFB0753}"/>
              </a:ext>
            </a:extLst>
          </p:cNvPr>
          <p:cNvSpPr txBox="1">
            <a:spLocks/>
          </p:cNvSpPr>
          <p:nvPr/>
        </p:nvSpPr>
        <p:spPr>
          <a:xfrm>
            <a:off x="838200" y="1399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for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KDV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HK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F53C4-EEAF-4ACC-9B1C-EB270F85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89" y="5499231"/>
            <a:ext cx="4086225" cy="65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ED2CB1-9244-4966-87D3-CDC97E0C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88" y="2809817"/>
            <a:ext cx="9601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6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D780-ABF5-4DF0-8B1C-AE33C6B5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2E2B-DE85-4FBB-8C7C-6263DEBE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extend our methods to training phase of kernel methods?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support other types of feature-based kernel functions?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support other types of kernel-based models (e.g., kernel clustering)?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support the prediction phase of graph-based kernel methods?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start yet</a:t>
            </a:r>
          </a:p>
        </p:txBody>
      </p:sp>
    </p:spTree>
    <p:extLst>
      <p:ext uri="{BB962C8B-B14F-4D97-AF65-F5344CB8AC3E}">
        <p14:creationId xmlns:p14="http://schemas.microsoft.com/office/powerpoint/2010/main" val="13726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23F3-7314-478A-B9B2-0F527ACC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of our research work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F401-56D8-4D07-A2E3-CD305DA7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69622"/>
          </a:xfrm>
        </p:spPr>
        <p:txBody>
          <a:bodyPr>
            <a:normAutofit lnSpcReduction="1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Methods for Machine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N. Chan, M. L.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L. H. U “KARL: Fast Kernel Aggregation Queries” ICDE2019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N. Chan, R. Cheng and M. L.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“QUAD: Quadratic-Bound-Based Kernel Density Visualization” Under submission to SIGMOD2020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N. Chan, L. H. U, R. Cheng, M. L.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Shivansh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“Efficient Algorithms for Kernel Aggregation Queries” Under submission to TKDE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N. Chan, M. L.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L. H. U “The Power of Bounds: Answering Approximate Earth Mover's Distance with Parametric Bounds” TKDE (To appear)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N. Chan, M. L.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A. Hua “Efficient Sub-Windows Nearest Neighbor Search on Matrix” TKDE2017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N. Chan, M. L.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A. Hua “A Progressive Approach for Similarity Search on Matrix” SSTD2015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8DB64-8FBE-46E9-AA5A-87A8D1B6E789}"/>
              </a:ext>
            </a:extLst>
          </p:cNvPr>
          <p:cNvSpPr txBox="1"/>
          <p:nvPr/>
        </p:nvSpPr>
        <p:spPr>
          <a:xfrm>
            <a:off x="0" y="6501360"/>
            <a:ext cx="777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visit my homepage: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https://edisonchan2013928.github.io/My-homepage/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1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4297" y="7783"/>
            <a:ext cx="8163406" cy="104648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Kernel Density Visualization?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3858" y="2882248"/>
                <a:ext cx="7684782" cy="307151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Application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crime rate prediction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Each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(black dot) represents the location of a crime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e.g., 	robbery, 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commercial burglary, 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motor vehicle theft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Predict the crime rate of a given location (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br>
                  <a:rPr lang="en-US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58" y="2882248"/>
                <a:ext cx="7684782" cy="3071512"/>
              </a:xfrm>
              <a:blipFill>
                <a:blip r:embed="rId2"/>
                <a:stretch>
                  <a:fillRect l="-1427" t="-218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5041" y="1443305"/>
            <a:ext cx="3545840" cy="487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434512"/>
            <a:ext cx="924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[1] T. Hart and P.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2</a:t>
            </a:fld>
            <a:endParaRPr lang="zh-HK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437031" y="1685003"/>
            <a:ext cx="3103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3639693" y="1562791"/>
                <a:ext cx="4565801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93" y="1562791"/>
                <a:ext cx="4565801" cy="862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1C26FDD-B6EE-44BF-9BA8-D3289A912616}"/>
              </a:ext>
            </a:extLst>
          </p:cNvPr>
          <p:cNvSpPr txBox="1"/>
          <p:nvPr/>
        </p:nvSpPr>
        <p:spPr>
          <a:xfrm>
            <a:off x="6447882" y="1241249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E5EEB97-07B7-49EB-8CFC-C476DFE46973}"/>
              </a:ext>
            </a:extLst>
          </p:cNvPr>
          <p:cNvSpPr/>
          <p:nvPr/>
        </p:nvSpPr>
        <p:spPr>
          <a:xfrm rot="16200000">
            <a:off x="7266000" y="1080282"/>
            <a:ext cx="181524" cy="12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C32AB-0A3B-4853-B8B5-6F380940A608}"/>
              </a:ext>
            </a:extLst>
          </p:cNvPr>
          <p:cNvSpPr txBox="1"/>
          <p:nvPr/>
        </p:nvSpPr>
        <p:spPr>
          <a:xfrm>
            <a:off x="3518874" y="2178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F532FDC-1948-4258-89A6-E6962C2A3E66}"/>
              </a:ext>
            </a:extLst>
          </p:cNvPr>
          <p:cNvSpPr/>
          <p:nvPr/>
        </p:nvSpPr>
        <p:spPr>
          <a:xfrm rot="5400000">
            <a:off x="3834896" y="207953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791119F-25CF-4B96-A8D4-8307AFD5B74F}"/>
              </a:ext>
            </a:extLst>
          </p:cNvPr>
          <p:cNvSpPr/>
          <p:nvPr/>
        </p:nvSpPr>
        <p:spPr>
          <a:xfrm rot="16200000">
            <a:off x="4160633" y="156696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5AD2A6-6103-4CDE-A685-1069B7025A48}"/>
              </a:ext>
            </a:extLst>
          </p:cNvPr>
          <p:cNvSpPr txBox="1"/>
          <p:nvPr/>
        </p:nvSpPr>
        <p:spPr>
          <a:xfrm>
            <a:off x="3805747" y="123261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pixel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D7A74E0-B668-49D8-AC57-63DB8D0BFD7D}"/>
              </a:ext>
            </a:extLst>
          </p:cNvPr>
          <p:cNvSpPr/>
          <p:nvPr/>
        </p:nvSpPr>
        <p:spPr>
          <a:xfrm rot="16200000">
            <a:off x="5324671" y="1597653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743D9-338A-43D3-962F-FCCB2D6F1B45}"/>
              </a:ext>
            </a:extLst>
          </p:cNvPr>
          <p:cNvSpPr txBox="1"/>
          <p:nvPr/>
        </p:nvSpPr>
        <p:spPr>
          <a:xfrm>
            <a:off x="4911034" y="1232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AA69F15-2861-4FCD-A147-BB8E33817E25}"/>
              </a:ext>
            </a:extLst>
          </p:cNvPr>
          <p:cNvSpPr/>
          <p:nvPr/>
        </p:nvSpPr>
        <p:spPr>
          <a:xfrm rot="5400000">
            <a:off x="6361635" y="2051784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84CDF-32B6-458E-8698-274E76CA0FFB}"/>
              </a:ext>
            </a:extLst>
          </p:cNvPr>
          <p:cNvSpPr txBox="1"/>
          <p:nvPr/>
        </p:nvSpPr>
        <p:spPr>
          <a:xfrm>
            <a:off x="5970827" y="21924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5556-200F-474F-AF5E-98F3B09A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KDV is expensive!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0CA4-2AE4-49E2-8DB7-76351E75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943"/>
            <a:ext cx="1114128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Perrot et al. [1]: “…computing the exact density function of 1 million points on a 2 mega pixels screen (1920x1080) requires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trillion operations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BC8C4-4A67-4C6D-BC92-069B772C0BA3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Perrot, R. 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Bourqui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Hanusse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Lalanne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Auber. Large interactive visualization of density functions on big data infrastructure. In LDAV, pages 99–106, 2015.</a:t>
            </a:r>
            <a:endParaRPr lang="zh-HK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/>
              <p:nvPr/>
            </p:nvSpPr>
            <p:spPr>
              <a:xfrm>
                <a:off x="2854908" y="296672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HK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08" y="2966725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0C252A44-9A74-4B05-94D7-F75F29781BC5}"/>
              </a:ext>
            </a:extLst>
          </p:cNvPr>
          <p:cNvSpPr/>
          <p:nvPr/>
        </p:nvSpPr>
        <p:spPr>
          <a:xfrm rot="5400000">
            <a:off x="5664023" y="2238332"/>
            <a:ext cx="159350" cy="350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FF80E2B-D2D7-430F-AF2F-CE85916F5906}"/>
              </a:ext>
            </a:extLst>
          </p:cNvPr>
          <p:cNvSpPr txBox="1"/>
          <p:nvPr/>
        </p:nvSpPr>
        <p:spPr>
          <a:xfrm>
            <a:off x="4756691" y="4080429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3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2B9B-98B6-44F8-A8EB-B4D10436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queries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268A6-7036-48D4-B5A6-04BD5917F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5568"/>
              </a:xfrm>
            </p:spPr>
            <p:txBody>
              <a:bodyPr/>
              <a:lstStyle/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Approximation Kernel Density Visualization (</a:t>
                </a:r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KDV):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each pixel </a:t>
                </a:r>
                <a:r>
                  <a:rPr lang="en-US" altLang="zh-HK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we return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such that: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is within (1  </a:t>
                </a:r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Density Visualization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KDV):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each pixel </a:t>
                </a:r>
                <a:r>
                  <a:rPr lang="en-US" altLang="zh-HK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</a:p>
              <a:p>
                <a:pPr lvl="2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we return the value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m:rPr>
                        <m:nor/>
                      </m:rPr>
                      <a:rPr lang="zh-HK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return the value -1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m:rPr>
                        <m:nor/>
                      </m:rPr>
                      <a:rPr lang="zh-HK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268A6-7036-48D4-B5A6-04BD5917F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556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E84185-FAE7-48DC-B1F7-9EDE7498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82" y="1491144"/>
            <a:ext cx="7724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5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>
            <a:cxnSpLocks/>
          </p:cNvCxnSpPr>
          <p:nvPr/>
        </p:nvCxnSpPr>
        <p:spPr>
          <a:xfrm>
            <a:off x="7472762" y="431837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8686950" y="404943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8143275" y="3359987"/>
            <a:ext cx="0" cy="568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697577" y="292666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697577" y="383399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633" r="-2722" b="-3442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/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299C17-2DA2-49A2-8F8B-F9514C7E5CDC}"/>
              </a:ext>
            </a:extLst>
          </p:cNvPr>
          <p:cNvCxnSpPr>
            <a:cxnSpLocks/>
          </p:cNvCxnSpPr>
          <p:nvPr/>
        </p:nvCxnSpPr>
        <p:spPr>
          <a:xfrm>
            <a:off x="2078437" y="3646742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27928-8E6A-4756-B764-7B000C72B516}"/>
              </a:ext>
            </a:extLst>
          </p:cNvPr>
          <p:cNvCxnSpPr/>
          <p:nvPr/>
        </p:nvCxnSpPr>
        <p:spPr>
          <a:xfrm>
            <a:off x="4435377" y="3644158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724473" y="4650550"/>
            <a:ext cx="5391847" cy="138499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514350" indent="-514350">
              <a:buAutoNum type="arabicPeriod"/>
            </a:pP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compute</a:t>
            </a:r>
          </a:p>
          <a:p>
            <a:pPr marL="514350" indent="-514350">
              <a:buAutoNum type="arabicPeriod"/>
            </a:pP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tight as possible</a:t>
            </a:r>
            <a:endParaRPr lang="zh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/>
              <p:nvPr/>
            </p:nvSpPr>
            <p:spPr>
              <a:xfrm>
                <a:off x="6930778" y="1842586"/>
                <a:ext cx="50255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Cases to avoid computing 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HK" altLang="en-US" sz="22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78" y="1842586"/>
                <a:ext cx="5025504" cy="430887"/>
              </a:xfrm>
              <a:prstGeom prst="rect">
                <a:avLst/>
              </a:prstGeom>
              <a:blipFill>
                <a:blip r:embed="rId4"/>
                <a:stretch>
                  <a:fillRect l="-1578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9C00D3-A4D5-425C-9B82-38985E387E8A}"/>
              </a:ext>
            </a:extLst>
          </p:cNvPr>
          <p:cNvCxnSpPr>
            <a:cxnSpLocks/>
          </p:cNvCxnSpPr>
          <p:nvPr/>
        </p:nvCxnSpPr>
        <p:spPr>
          <a:xfrm>
            <a:off x="9802158" y="322394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1F3F15-1542-4273-AC84-949B1C5D126D}"/>
              </a:ext>
            </a:extLst>
          </p:cNvPr>
          <p:cNvSpPr txBox="1"/>
          <p:nvPr/>
        </p:nvSpPr>
        <p:spPr>
          <a:xfrm>
            <a:off x="10978746" y="294606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/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/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  <a:blipFill>
                <a:blip r:embed="rId6"/>
                <a:stretch>
                  <a:fillRect l="-2571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37370-F75F-4D0C-8028-78BFF269875E}"/>
              </a:ext>
            </a:extLst>
          </p:cNvPr>
          <p:cNvCxnSpPr>
            <a:cxnSpLocks/>
          </p:cNvCxnSpPr>
          <p:nvPr/>
        </p:nvCxnSpPr>
        <p:spPr>
          <a:xfrm>
            <a:off x="10438888" y="3668781"/>
            <a:ext cx="0" cy="5687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4F8875-CEC6-43CC-8CE4-E705225FC87E}"/>
              </a:ext>
            </a:extLst>
          </p:cNvPr>
          <p:cNvSpPr txBox="1"/>
          <p:nvPr/>
        </p:nvSpPr>
        <p:spPr>
          <a:xfrm>
            <a:off x="9993190" y="323545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33EC0-1336-4AA9-88D9-582DC07E40F6}"/>
              </a:ext>
            </a:extLst>
          </p:cNvPr>
          <p:cNvSpPr txBox="1"/>
          <p:nvPr/>
        </p:nvSpPr>
        <p:spPr>
          <a:xfrm>
            <a:off x="9993190" y="41427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4EFF7-8596-4616-B9CB-E14DAA5A669A}"/>
              </a:ext>
            </a:extLst>
          </p:cNvPr>
          <p:cNvSpPr/>
          <p:nvPr/>
        </p:nvSpPr>
        <p:spPr>
          <a:xfrm>
            <a:off x="-67112" y="6404314"/>
            <a:ext cx="10338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HK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kernel density classification via threshold based pruning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HK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SIGMOD2017</a:t>
            </a:r>
            <a:endParaRPr lang="en-US" altLang="zh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T. N. Chan, M. L. 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L. H. U “KARL: Fast Kernel Aggregation Queries” ICDE2019</a:t>
            </a:r>
          </a:p>
        </p:txBody>
      </p:sp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BD5F-39DA-4D8A-AD4F-12F63891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4"/>
            <a:ext cx="10515600" cy="1325563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State-of-the-art Bound functions (KARL)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99615"/>
              </p:ext>
            </p:extLst>
          </p:nvPr>
        </p:nvGraphicFramePr>
        <p:xfrm>
          <a:off x="564858" y="148089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26" idx="0"/>
          </p:cNvCxnSpPr>
          <p:nvPr/>
        </p:nvCxnSpPr>
        <p:spPr bwMode="auto">
          <a:xfrm flipH="1">
            <a:off x="2934678" y="3347382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491" y="3347382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2421367" y="1994766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5067585" y="1973650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13" y="4146366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230" y="377656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301" y="3706900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2430234" y="3259906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29" idx="0"/>
          </p:cNvCxnSpPr>
          <p:nvPr/>
        </p:nvCxnSpPr>
        <p:spPr bwMode="auto">
          <a:xfrm flipH="1">
            <a:off x="4580598" y="4146366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2203735" y="2560307"/>
            <a:ext cx="3162758" cy="1622972"/>
            <a:chOff x="3162877" y="2476417"/>
            <a:chExt cx="3162758" cy="1622972"/>
          </a:xfrm>
        </p:grpSpPr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2365256" y="4272732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(x)=mx </a:t>
            </a:r>
            <a:r>
              <a:rPr lang="en-US" altLang="zh-H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69DF94-3D26-4C7C-84F9-BC133772E677}"/>
                  </a:ext>
                </a:extLst>
              </p:cNvPr>
              <p:cNvSpPr txBox="1"/>
              <p:nvPr/>
            </p:nvSpPr>
            <p:spPr>
              <a:xfrm>
                <a:off x="6315453" y="2899673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69DF94-3D26-4C7C-84F9-BC133772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453" y="2899673"/>
                <a:ext cx="5744265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066B000-8279-4CB7-BFF4-DB58D3155B10}"/>
              </a:ext>
            </a:extLst>
          </p:cNvPr>
          <p:cNvSpPr txBox="1"/>
          <p:nvPr/>
        </p:nvSpPr>
        <p:spPr>
          <a:xfrm>
            <a:off x="10330268" y="3464840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7EC04A7D-8596-42E5-BF34-DB0FE550F7BD}"/>
              </a:ext>
            </a:extLst>
          </p:cNvPr>
          <p:cNvSpPr/>
          <p:nvPr/>
        </p:nvSpPr>
        <p:spPr>
          <a:xfrm rot="5400000">
            <a:off x="10443868" y="2786093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45421C-0BDD-4F55-A421-BA088D1F4E00}"/>
              </a:ext>
            </a:extLst>
          </p:cNvPr>
          <p:cNvSpPr/>
          <p:nvPr/>
        </p:nvSpPr>
        <p:spPr>
          <a:xfrm>
            <a:off x="6272354" y="2485924"/>
            <a:ext cx="1990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 Bound:</a:t>
            </a:r>
            <a:endParaRPr lang="zh-HK" altLang="en-US" sz="2200" u="sn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793D81-E1A3-4F6D-BBF4-F0A8E098378F}"/>
              </a:ext>
            </a:extLst>
          </p:cNvPr>
          <p:cNvSpPr txBox="1"/>
          <p:nvPr/>
        </p:nvSpPr>
        <p:spPr>
          <a:xfrm>
            <a:off x="9381344" y="2090852"/>
            <a:ext cx="40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E25C4B4-42E8-4BBC-869B-8F7DE40A33AA}"/>
              </a:ext>
            </a:extLst>
          </p:cNvPr>
          <p:cNvSpPr/>
          <p:nvPr/>
        </p:nvSpPr>
        <p:spPr>
          <a:xfrm rot="5400000">
            <a:off x="9488644" y="1363118"/>
            <a:ext cx="144666" cy="15385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183356-844D-4214-888E-C80193ACD9FC}"/>
                  </a:ext>
                </a:extLst>
              </p:cNvPr>
              <p:cNvSpPr txBox="1"/>
              <p:nvPr/>
            </p:nvSpPr>
            <p:spPr>
              <a:xfrm>
                <a:off x="6369880" y="1543274"/>
                <a:ext cx="4150623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183356-844D-4214-888E-C80193A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80" y="1543274"/>
                <a:ext cx="4150623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A683897-1C72-4CD3-A668-A49C36457353}"/>
              </a:ext>
            </a:extLst>
          </p:cNvPr>
          <p:cNvSpPr/>
          <p:nvPr/>
        </p:nvSpPr>
        <p:spPr>
          <a:xfrm>
            <a:off x="-21959" y="6592017"/>
            <a:ext cx="91297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T. N. Chan, M. L. </a:t>
            </a:r>
            <a:r>
              <a:rPr lang="en-US" altLang="zh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L. H. U “KARL: Fast Kernel Aggregation Queries” ICDE2019</a:t>
            </a:r>
          </a:p>
        </p:txBody>
      </p:sp>
    </p:spTree>
    <p:extLst>
      <p:ext uri="{BB962C8B-B14F-4D97-AF65-F5344CB8AC3E}">
        <p14:creationId xmlns:p14="http://schemas.microsoft.com/office/powerpoint/2010/main" val="38799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7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6362223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6421012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7353943" y="359764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7445196" y="2814469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401424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24" y="2561747"/>
                <a:ext cx="3285643" cy="461665"/>
              </a:xfrm>
              <a:prstGeom prst="rect">
                <a:avLst/>
              </a:prstGeom>
              <a:blipFill>
                <a:blip r:embed="rId2"/>
                <a:stretch>
                  <a:fillRect l="-2968" t="-10526" r="-1855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/>
              <p:nvPr/>
            </p:nvSpPr>
            <p:spPr>
              <a:xfrm>
                <a:off x="3026883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83" y="1357132"/>
                <a:ext cx="4565802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/>
              <p:nvPr/>
            </p:nvSpPr>
            <p:spPr>
              <a:xfrm>
                <a:off x="3370477" y="2933631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477" y="2933631"/>
                <a:ext cx="5744265" cy="862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/>
              <p:nvPr/>
            </p:nvSpPr>
            <p:spPr>
              <a:xfrm>
                <a:off x="2885250" y="4399955"/>
                <a:ext cx="6875408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50" y="4399955"/>
                <a:ext cx="6875408" cy="382156"/>
              </a:xfrm>
              <a:prstGeom prst="rect">
                <a:avLst/>
              </a:prstGeom>
              <a:blipFill>
                <a:blip r:embed="rId5"/>
                <a:stretch>
                  <a:fillRect l="-443" r="-975" b="-25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061DD0-EB32-4074-A5C3-B67EDFB65FA6}"/>
              </a:ext>
            </a:extLst>
          </p:cNvPr>
          <p:cNvSpPr txBox="1"/>
          <p:nvPr/>
        </p:nvSpPr>
        <p:spPr>
          <a:xfrm>
            <a:off x="2517801" y="553818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/>
              <p:nvPr/>
            </p:nvSpPr>
            <p:spPr>
              <a:xfrm>
                <a:off x="3390099" y="5466635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099" y="5466635"/>
                <a:ext cx="1665199" cy="6383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40DA22-5AFD-4AAA-921A-9E4DC216C855}"/>
              </a:ext>
            </a:extLst>
          </p:cNvPr>
          <p:cNvSpPr txBox="1"/>
          <p:nvPr/>
        </p:nvSpPr>
        <p:spPr>
          <a:xfrm>
            <a:off x="5012682" y="553818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/>
              <p:nvPr/>
            </p:nvSpPr>
            <p:spPr>
              <a:xfrm>
                <a:off x="5690347" y="5466635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47" y="5466635"/>
                <a:ext cx="2077492" cy="6383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E0270DD6-80EB-4DB4-BAF2-34A0B11F58DA}"/>
              </a:ext>
            </a:extLst>
          </p:cNvPr>
          <p:cNvSpPr/>
          <p:nvPr/>
        </p:nvSpPr>
        <p:spPr>
          <a:xfrm rot="5400000">
            <a:off x="7533643" y="4564932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B6289-53B6-4325-803E-428CCC24F3A0}"/>
              </a:ext>
            </a:extLst>
          </p:cNvPr>
          <p:cNvSpPr txBox="1"/>
          <p:nvPr/>
        </p:nvSpPr>
        <p:spPr>
          <a:xfrm>
            <a:off x="7273258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FCB0E4-F521-4D3F-A821-51DB068AD177}"/>
              </a:ext>
            </a:extLst>
          </p:cNvPr>
          <p:cNvSpPr/>
          <p:nvPr/>
        </p:nvSpPr>
        <p:spPr>
          <a:xfrm rot="5400000">
            <a:off x="6407275" y="4617509"/>
            <a:ext cx="167126" cy="58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78989-989C-48D5-8818-F03228805EAA}"/>
              </a:ext>
            </a:extLst>
          </p:cNvPr>
          <p:cNvSpPr txBox="1"/>
          <p:nvPr/>
        </p:nvSpPr>
        <p:spPr>
          <a:xfrm>
            <a:off x="6076847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52C3-31B2-4897-A553-3B2BD00C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91" y="4398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3CE9D76B-D90B-4B9B-B39E-AE427A11B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667948"/>
              </p:ext>
            </p:extLst>
          </p:nvPr>
        </p:nvGraphicFramePr>
        <p:xfrm>
          <a:off x="2365694" y="1329961"/>
          <a:ext cx="6913564" cy="4265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 Box 29">
            <a:extLst>
              <a:ext uri="{FF2B5EF4-FFF2-40B4-BE49-F238E27FC236}">
                <a16:creationId xmlns:a16="http://schemas.microsoft.com/office/drawing/2014/main" id="{F6D27D48-1DD0-436D-9DA7-12916D56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421" y="1122018"/>
            <a:ext cx="135355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value</a:t>
            </a:r>
            <a:endParaRPr lang="en-US" altLang="en-US" sz="16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89C6D0-574D-4D8A-B5E8-C0B375954D4E}"/>
              </a:ext>
            </a:extLst>
          </p:cNvPr>
          <p:cNvCxnSpPr>
            <a:cxnSpLocks/>
          </p:cNvCxnSpPr>
          <p:nvPr/>
        </p:nvCxnSpPr>
        <p:spPr>
          <a:xfrm>
            <a:off x="3679785" y="2019008"/>
            <a:ext cx="0" cy="31213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F4A3AC-3F0C-4605-AAC9-44F3A5D27C51}"/>
              </a:ext>
            </a:extLst>
          </p:cNvPr>
          <p:cNvCxnSpPr>
            <a:cxnSpLocks/>
          </p:cNvCxnSpPr>
          <p:nvPr/>
        </p:nvCxnSpPr>
        <p:spPr>
          <a:xfrm>
            <a:off x="7527118" y="2019008"/>
            <a:ext cx="0" cy="31213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0AD6D2-A74F-4AF5-8D69-A6A41E1AB1FB}"/>
              </a:ext>
            </a:extLst>
          </p:cNvPr>
          <p:cNvSpPr txBox="1"/>
          <p:nvPr/>
        </p:nvSpPr>
        <p:spPr>
          <a:xfrm>
            <a:off x="3480745" y="1618629"/>
            <a:ext cx="59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HK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1C7ED0-6F69-471D-8E41-114BF64B93E1}"/>
              </a:ext>
            </a:extLst>
          </p:cNvPr>
          <p:cNvSpPr txBox="1"/>
          <p:nvPr/>
        </p:nvSpPr>
        <p:spPr>
          <a:xfrm>
            <a:off x="7273826" y="1618629"/>
            <a:ext cx="56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15EFD4-23B8-468C-B61C-8867BE559F15}"/>
              </a:ext>
            </a:extLst>
          </p:cNvPr>
          <p:cNvSpPr txBox="1"/>
          <p:nvPr/>
        </p:nvSpPr>
        <p:spPr>
          <a:xfrm>
            <a:off x="4968936" y="389614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(-t))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">
                <a:extLst>
                  <a:ext uri="{FF2B5EF4-FFF2-40B4-BE49-F238E27FC236}">
                    <a16:creationId xmlns:a16="http://schemas.microsoft.com/office/drawing/2014/main" id="{18C1A85F-3FD4-433B-81A1-9DBCB6D586C9}"/>
                  </a:ext>
                </a:extLst>
              </p:cNvPr>
              <p:cNvSpPr txBox="1"/>
              <p:nvPr/>
            </p:nvSpPr>
            <p:spPr>
              <a:xfrm>
                <a:off x="3665183" y="2649318"/>
                <a:ext cx="1777038" cy="308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HK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function:</a:t>
                </a:r>
                <a:r>
                  <a:rPr lang="en-US" altLang="zh-HK" sz="1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sz="160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HK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⁡(−</m:t>
                    </m:r>
                    <m:r>
                      <a:rPr lang="en-US" altLang="zh-HK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HK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sz="16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2" name="TextBox 6">
                <a:extLst>
                  <a:ext uri="{FF2B5EF4-FFF2-40B4-BE49-F238E27FC236}">
                    <a16:creationId xmlns:a16="http://schemas.microsoft.com/office/drawing/2014/main" id="{18C1A85F-3FD4-433B-81A1-9DBCB6D5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83" y="2649318"/>
                <a:ext cx="1777038" cy="308341"/>
              </a:xfrm>
              <a:prstGeom prst="rect">
                <a:avLst/>
              </a:prstGeom>
              <a:blipFill>
                <a:blip r:embed="rId3"/>
                <a:stretch>
                  <a:fillRect t="-22000" b="-20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6">
                <a:extLst>
                  <a:ext uri="{FF2B5EF4-FFF2-40B4-BE49-F238E27FC236}">
                    <a16:creationId xmlns:a16="http://schemas.microsoft.com/office/drawing/2014/main" id="{603FEFFC-9A7A-4BC8-9AC1-58E755F88272}"/>
                  </a:ext>
                </a:extLst>
              </p:cNvPr>
              <p:cNvSpPr txBox="1"/>
              <p:nvPr/>
            </p:nvSpPr>
            <p:spPr>
              <a:xfrm>
                <a:off x="3107137" y="4554632"/>
                <a:ext cx="2746375" cy="55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HK" sz="16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Existing linear lower bound:</a:t>
                </a: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TW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zh-TW" sz="16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HK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HK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TW" sz="16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4" name="TextBox 6">
                <a:extLst>
                  <a:ext uri="{FF2B5EF4-FFF2-40B4-BE49-F238E27FC236}">
                    <a16:creationId xmlns:a16="http://schemas.microsoft.com/office/drawing/2014/main" id="{603FEFFC-9A7A-4BC8-9AC1-58E755F8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37" y="4554632"/>
                <a:ext cx="2746375" cy="559981"/>
              </a:xfrm>
              <a:prstGeom prst="rect">
                <a:avLst/>
              </a:prstGeom>
              <a:blipFill>
                <a:blip r:embed="rId4"/>
                <a:stretch>
                  <a:fillRect t="-119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D1E25F-A276-4B4B-A49B-B85FD0795E2D}"/>
              </a:ext>
            </a:extLst>
          </p:cNvPr>
          <p:cNvCxnSpPr>
            <a:cxnSpLocks/>
          </p:cNvCxnSpPr>
          <p:nvPr/>
        </p:nvCxnSpPr>
        <p:spPr>
          <a:xfrm>
            <a:off x="3971259" y="3276132"/>
            <a:ext cx="0" cy="39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ACC635-B939-48EE-990F-A39E9BE28FB2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6677639" y="4738473"/>
            <a:ext cx="0" cy="32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384DC04-7214-40D5-8073-EC55F0D6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403" y="3228057"/>
            <a:ext cx="99712" cy="961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4894D2-9711-4630-9938-96AA1B6E6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783" y="4738473"/>
            <a:ext cx="99712" cy="961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0B2585-D80E-4AC8-8644-E457202A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677" y="4244912"/>
            <a:ext cx="99780" cy="9611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E786B45-899E-4A13-BCF8-2DBEC9EC722D}"/>
              </a:ext>
            </a:extLst>
          </p:cNvPr>
          <p:cNvSpPr/>
          <p:nvPr/>
        </p:nvSpPr>
        <p:spPr>
          <a:xfrm>
            <a:off x="4053388" y="3263941"/>
            <a:ext cx="231303" cy="39753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99290B-7449-49CC-A10E-F864030B85C0}"/>
              </a:ext>
            </a:extLst>
          </p:cNvPr>
          <p:cNvSpPr txBox="1"/>
          <p:nvPr/>
        </p:nvSpPr>
        <p:spPr>
          <a:xfrm>
            <a:off x="4465059" y="32822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471275-BFCE-4A7E-90CA-5D62A41D9831}"/>
              </a:ext>
            </a:extLst>
          </p:cNvPr>
          <p:cNvSpPr txBox="1"/>
          <p:nvPr/>
        </p:nvSpPr>
        <p:spPr>
          <a:xfrm>
            <a:off x="1205109" y="5779778"/>
            <a:ext cx="8640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larger the value of </a:t>
            </a:r>
            <a:r>
              <a:rPr lang="en-US" altLang="zh-H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H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larger the gap </a:t>
            </a:r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Loose lower bound</a:t>
            </a:r>
          </a:p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to reduce the gap?</a:t>
            </a:r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2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AACC-22B8-488F-906F-60A21487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proposal: QUAD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899ED1-BC52-4346-BB03-5965F5C79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615604"/>
              </p:ext>
            </p:extLst>
          </p:nvPr>
        </p:nvGraphicFramePr>
        <p:xfrm>
          <a:off x="2147580" y="1800459"/>
          <a:ext cx="6913564" cy="4265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Box 29">
            <a:extLst>
              <a:ext uri="{FF2B5EF4-FFF2-40B4-BE49-F238E27FC236}">
                <a16:creationId xmlns:a16="http://schemas.microsoft.com/office/drawing/2014/main" id="{A32A901B-3694-434A-B73E-17A24EC9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307" y="1592516"/>
            <a:ext cx="135355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value</a:t>
            </a:r>
            <a:endParaRPr lang="en-US" altLang="en-US" sz="16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88E631-EA92-4686-8AC1-6B7E0DDDF972}"/>
              </a:ext>
            </a:extLst>
          </p:cNvPr>
          <p:cNvCxnSpPr>
            <a:cxnSpLocks/>
          </p:cNvCxnSpPr>
          <p:nvPr/>
        </p:nvCxnSpPr>
        <p:spPr>
          <a:xfrm>
            <a:off x="3461671" y="2489506"/>
            <a:ext cx="0" cy="31213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50C994-4CB3-4270-8DAD-E6E9EBA61600}"/>
              </a:ext>
            </a:extLst>
          </p:cNvPr>
          <p:cNvCxnSpPr>
            <a:cxnSpLocks/>
          </p:cNvCxnSpPr>
          <p:nvPr/>
        </p:nvCxnSpPr>
        <p:spPr>
          <a:xfrm>
            <a:off x="7309004" y="2489506"/>
            <a:ext cx="0" cy="31213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4C0A47-B7C2-440B-BBA6-20D7B8AA93A0}"/>
              </a:ext>
            </a:extLst>
          </p:cNvPr>
          <p:cNvSpPr txBox="1"/>
          <p:nvPr/>
        </p:nvSpPr>
        <p:spPr>
          <a:xfrm>
            <a:off x="3262631" y="2089127"/>
            <a:ext cx="59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HK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2B892-9386-47E2-A901-81444A1CA1CC}"/>
              </a:ext>
            </a:extLst>
          </p:cNvPr>
          <p:cNvSpPr txBox="1"/>
          <p:nvPr/>
        </p:nvSpPr>
        <p:spPr>
          <a:xfrm>
            <a:off x="7055712" y="2089127"/>
            <a:ext cx="56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48CD2-69EA-4B4E-A658-68B991F768D9}"/>
              </a:ext>
            </a:extLst>
          </p:cNvPr>
          <p:cNvSpPr txBox="1"/>
          <p:nvPr/>
        </p:nvSpPr>
        <p:spPr>
          <a:xfrm>
            <a:off x="4750822" y="436663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(-t))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37ED68E-4B8E-43F4-AE36-1C562A6B6E58}"/>
                  </a:ext>
                </a:extLst>
              </p:cNvPr>
              <p:cNvSpPr txBox="1"/>
              <p:nvPr/>
            </p:nvSpPr>
            <p:spPr>
              <a:xfrm>
                <a:off x="3447069" y="3119816"/>
                <a:ext cx="1777038" cy="308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HK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function:</a:t>
                </a:r>
                <a:r>
                  <a:rPr lang="en-US" altLang="zh-HK" sz="1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sz="160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HK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⁡(−</m:t>
                    </m:r>
                    <m:r>
                      <a:rPr lang="en-US" altLang="zh-HK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HK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sz="16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37ED68E-4B8E-43F4-AE36-1C562A6B6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069" y="3119816"/>
                <a:ext cx="1777038" cy="308341"/>
              </a:xfrm>
              <a:prstGeom prst="rect">
                <a:avLst/>
              </a:prstGeom>
              <a:blipFill>
                <a:blip r:embed="rId3"/>
                <a:stretch>
                  <a:fillRect t="-22000" b="-20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B32023-CE9C-4327-B9EA-D83D8EF1F19B}"/>
                  </a:ext>
                </a:extLst>
              </p:cNvPr>
              <p:cNvSpPr/>
              <p:nvPr/>
            </p:nvSpPr>
            <p:spPr>
              <a:xfrm>
                <a:off x="6019854" y="4551489"/>
                <a:ext cx="34544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HK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lower bound:</a:t>
                </a:r>
                <a:br>
                  <a:rPr lang="en-US" altLang="zh-HK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zh-TW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H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H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H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TW" altLang="zh-HK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B32023-CE9C-4327-B9EA-D83D8EF1F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54" y="4551489"/>
                <a:ext cx="3454400" cy="646331"/>
              </a:xfrm>
              <a:prstGeom prst="rect">
                <a:avLst/>
              </a:prstGeom>
              <a:blipFill>
                <a:blip r:embed="rId4"/>
                <a:stretch>
                  <a:fillRect t="-5660" b="-56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6">
                <a:extLst>
                  <a:ext uri="{FF2B5EF4-FFF2-40B4-BE49-F238E27FC236}">
                    <a16:creationId xmlns:a16="http://schemas.microsoft.com/office/drawing/2014/main" id="{53215C9B-D07A-4832-9AE2-BDF9C3A6E7CB}"/>
                  </a:ext>
                </a:extLst>
              </p:cNvPr>
              <p:cNvSpPr txBox="1"/>
              <p:nvPr/>
            </p:nvSpPr>
            <p:spPr>
              <a:xfrm>
                <a:off x="2620845" y="4893428"/>
                <a:ext cx="2746375" cy="55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HK" sz="16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Existing linear lower bound:</a:t>
                </a: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TW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zh-TW" sz="16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HK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HK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TW" sz="16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" name="TextBox 6">
                <a:extLst>
                  <a:ext uri="{FF2B5EF4-FFF2-40B4-BE49-F238E27FC236}">
                    <a16:creationId xmlns:a16="http://schemas.microsoft.com/office/drawing/2014/main" id="{53215C9B-D07A-4832-9AE2-BDF9C3A6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45" y="4893428"/>
                <a:ext cx="2746375" cy="559981"/>
              </a:xfrm>
              <a:prstGeom prst="rect">
                <a:avLst/>
              </a:prstGeom>
              <a:blipFill>
                <a:blip r:embed="rId5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4BD4A0-538A-4CF3-A239-52B0FF4D0804}"/>
              </a:ext>
            </a:extLst>
          </p:cNvPr>
          <p:cNvCxnSpPr>
            <a:cxnSpLocks/>
          </p:cNvCxnSpPr>
          <p:nvPr/>
        </p:nvCxnSpPr>
        <p:spPr>
          <a:xfrm>
            <a:off x="3753145" y="3746630"/>
            <a:ext cx="0" cy="20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421FF9-2D30-4E77-AD14-5A43C07354B2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6459525" y="5208971"/>
            <a:ext cx="0" cy="139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C7D8508-6990-48E2-A50D-4BAAB9FB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289" y="3698555"/>
            <a:ext cx="99712" cy="961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DE366C-18BE-412B-AE0E-74B68B3FE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669" y="5208971"/>
            <a:ext cx="99712" cy="961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DFD0D5-8B76-4438-B467-FCA06753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563" y="4715410"/>
            <a:ext cx="99780" cy="9611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0CC837-FD6C-4037-AFC7-84FE2F558585}"/>
              </a:ext>
            </a:extLst>
          </p:cNvPr>
          <p:cNvSpPr/>
          <p:nvPr/>
        </p:nvSpPr>
        <p:spPr>
          <a:xfrm>
            <a:off x="2592310" y="6241177"/>
            <a:ext cx="46971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What is the time complexity of QUAD?</a:t>
            </a:r>
            <a:endParaRPr lang="zh-HK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1130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1349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QUAD: Quadratic-Bound-Based Kernel Density Visualization</vt:lpstr>
      <vt:lpstr>What is Kernel Density Visualization?</vt:lpstr>
      <vt:lpstr>Evaluating KDV is expensive!</vt:lpstr>
      <vt:lpstr>Two types of queries</vt:lpstr>
      <vt:lpstr>How to speed up? </vt:lpstr>
      <vt:lpstr>The State-of-the-art Bound functions (KARL)</vt:lpstr>
      <vt:lpstr>O(d)-time Linear Bound</vt:lpstr>
      <vt:lpstr>Weakness of KARL</vt:lpstr>
      <vt:lpstr>Our proposal: QUAD</vt:lpstr>
      <vt:lpstr>O(d2)-time Tighter Quadratic Bound</vt:lpstr>
      <vt:lpstr>Experimental Setting</vt:lpstr>
      <vt:lpstr>Experimental Results for KDV </vt:lpstr>
      <vt:lpstr>PowerPoint Presentation</vt:lpstr>
      <vt:lpstr>Future Work</vt:lpstr>
      <vt:lpstr>Advertisement of our research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QUAD: Quadratic-Bound-Based Kernel Density Visualization</dc:title>
  <dc:creator>Edison</dc:creator>
  <cp:lastModifiedBy>Edison</cp:lastModifiedBy>
  <cp:revision>21</cp:revision>
  <dcterms:created xsi:type="dcterms:W3CDTF">2019-09-11T06:30:27Z</dcterms:created>
  <dcterms:modified xsi:type="dcterms:W3CDTF">2020-02-27T12:33:30Z</dcterms:modified>
</cp:coreProperties>
</file>