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2E92-E74D-45BD-8741-7397B2A3964D}" type="datetimeFigureOut">
              <a:rPr lang="zh-CN" altLang="en-US" smtClean="0"/>
              <a:pPr/>
              <a:t>2015/7/27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C85C-E96C-4DB1-8F71-59C9A6008B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8692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2E92-E74D-45BD-8741-7397B2A3964D}" type="datetimeFigureOut">
              <a:rPr lang="zh-CN" altLang="en-US" smtClean="0"/>
              <a:pPr/>
              <a:t>2015/7/27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C85C-E96C-4DB1-8F71-59C9A6008B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55313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2E92-E74D-45BD-8741-7397B2A3964D}" type="datetimeFigureOut">
              <a:rPr lang="zh-CN" altLang="en-US" smtClean="0"/>
              <a:pPr/>
              <a:t>2015/7/27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C85C-E96C-4DB1-8F71-59C9A6008B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3331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2E92-E74D-45BD-8741-7397B2A3964D}" type="datetimeFigureOut">
              <a:rPr lang="zh-CN" altLang="en-US" smtClean="0"/>
              <a:pPr/>
              <a:t>2015/7/27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C85C-E96C-4DB1-8F71-59C9A6008B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1328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2E92-E74D-45BD-8741-7397B2A3964D}" type="datetimeFigureOut">
              <a:rPr lang="zh-CN" altLang="en-US" smtClean="0"/>
              <a:pPr/>
              <a:t>2015/7/27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C85C-E96C-4DB1-8F71-59C9A6008B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3499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2E92-E74D-45BD-8741-7397B2A3964D}" type="datetimeFigureOut">
              <a:rPr lang="zh-CN" altLang="en-US" smtClean="0"/>
              <a:pPr/>
              <a:t>2015/7/27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C85C-E96C-4DB1-8F71-59C9A6008B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03700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2E92-E74D-45BD-8741-7397B2A3964D}" type="datetimeFigureOut">
              <a:rPr lang="zh-CN" altLang="en-US" smtClean="0"/>
              <a:pPr/>
              <a:t>2015/7/27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C85C-E96C-4DB1-8F71-59C9A6008B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6695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2E92-E74D-45BD-8741-7397B2A3964D}" type="datetimeFigureOut">
              <a:rPr lang="zh-CN" altLang="en-US" smtClean="0"/>
              <a:pPr/>
              <a:t>2015/7/27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C85C-E96C-4DB1-8F71-59C9A6008B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52479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2E92-E74D-45BD-8741-7397B2A3964D}" type="datetimeFigureOut">
              <a:rPr lang="zh-CN" altLang="en-US" smtClean="0"/>
              <a:pPr/>
              <a:t>2015/7/27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C85C-E96C-4DB1-8F71-59C9A6008B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5857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2E92-E74D-45BD-8741-7397B2A3964D}" type="datetimeFigureOut">
              <a:rPr lang="zh-CN" altLang="en-US" smtClean="0"/>
              <a:pPr/>
              <a:t>2015/7/27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C85C-E96C-4DB1-8F71-59C9A6008B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7508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2E92-E74D-45BD-8741-7397B2A3964D}" type="datetimeFigureOut">
              <a:rPr lang="zh-CN" altLang="en-US" smtClean="0"/>
              <a:pPr/>
              <a:t>2015/7/27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C85C-E96C-4DB1-8F71-59C9A6008B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4952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42E92-E74D-45BD-8741-7397B2A3964D}" type="datetimeFigureOut">
              <a:rPr lang="zh-CN" altLang="en-US" smtClean="0"/>
              <a:pPr/>
              <a:t>2015/7/27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6C85C-E96C-4DB1-8F71-59C9A6008B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8232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 IM Project – Group 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2882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Architecture</a:t>
            </a:r>
          </a:p>
          <a:p>
            <a:r>
              <a:rPr lang="en-US" altLang="zh-CN" dirty="0" smtClean="0"/>
              <a:t>Protocol</a:t>
            </a:r>
          </a:p>
          <a:p>
            <a:r>
              <a:rPr lang="en-US" altLang="zh-CN" dirty="0" smtClean="0"/>
              <a:t>Modules/Classes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4124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Architecture</a:t>
            </a:r>
            <a:endParaRPr lang="zh-CN" altLang="en-US" dirty="0"/>
          </a:p>
        </p:txBody>
      </p:sp>
      <p:sp>
        <p:nvSpPr>
          <p:cNvPr id="7" name="椭圆形标注 6"/>
          <p:cNvSpPr/>
          <p:nvPr/>
        </p:nvSpPr>
        <p:spPr>
          <a:xfrm>
            <a:off x="995636" y="1700808"/>
            <a:ext cx="1703040" cy="129614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10" name="椭圆形标注 9"/>
          <p:cNvSpPr/>
          <p:nvPr/>
        </p:nvSpPr>
        <p:spPr>
          <a:xfrm>
            <a:off x="1094130" y="4221088"/>
            <a:ext cx="1703040" cy="129614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460249" y="1538421"/>
            <a:ext cx="2091226" cy="2115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-user list</a:t>
            </a:r>
          </a:p>
          <a:p>
            <a:pPr algn="ctr"/>
            <a:r>
              <a:rPr lang="en-US" altLang="zh-CN" dirty="0" smtClean="0"/>
              <a:t>-session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95464" y="1732165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Server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797170" y="2348880"/>
            <a:ext cx="3503022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2797170" y="2564906"/>
            <a:ext cx="3431014" cy="1440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3131840" y="4317855"/>
            <a:ext cx="309634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2987824" y="4518412"/>
            <a:ext cx="3240360" cy="566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72555" y="2596262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req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97375" y="4302298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req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779912" y="3087117"/>
            <a:ext cx="46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res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754861" y="4732550"/>
            <a:ext cx="46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res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 rot="1444947">
            <a:off x="4011189" y="2904871"/>
            <a:ext cx="78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socket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20843365">
            <a:off x="4443484" y="4466980"/>
            <a:ext cx="78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socket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460249" y="3654102"/>
            <a:ext cx="2091225" cy="1966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Thread Pool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259027" y="6067654"/>
            <a:ext cx="472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 Thread </a:t>
            </a:r>
            <a:r>
              <a:rPr lang="en-US" altLang="zh-CN" dirty="0" smtClean="0">
                <a:solidFill>
                  <a:schemeClr val="accent1"/>
                </a:solidFill>
              </a:rPr>
              <a:t>-&gt;</a:t>
            </a:r>
            <a:r>
              <a:rPr lang="en-US" altLang="zh-CN" dirty="0" smtClean="0"/>
              <a:t> 1 Socket </a:t>
            </a:r>
            <a:r>
              <a:rPr lang="en-US" altLang="zh-CN" dirty="0" smtClean="0">
                <a:solidFill>
                  <a:schemeClr val="accent1"/>
                </a:solidFill>
              </a:rPr>
              <a:t>-&gt;</a:t>
            </a:r>
            <a:r>
              <a:rPr lang="en-US" altLang="zh-CN" dirty="0" smtClean="0"/>
              <a:t> 1 Response </a:t>
            </a:r>
            <a:r>
              <a:rPr lang="en-US" altLang="zh-CN" dirty="0" smtClean="0">
                <a:solidFill>
                  <a:schemeClr val="accent1"/>
                </a:solidFill>
              </a:rPr>
              <a:t>-&gt;</a:t>
            </a:r>
            <a:r>
              <a:rPr lang="en-US" altLang="zh-CN" dirty="0" smtClean="0"/>
              <a:t> n Request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7081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Protocol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3836686" cy="220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15626"/>
            <a:ext cx="3039621" cy="2582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上下箭头 4"/>
          <p:cNvSpPr/>
          <p:nvPr/>
        </p:nvSpPr>
        <p:spPr>
          <a:xfrm rot="5400000">
            <a:off x="4368374" y="2597254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5680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Protocol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24944"/>
            <a:ext cx="667702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69408" y="2120387"/>
            <a:ext cx="1972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/>
              <a:t>Package Types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8382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Modules/Classes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2982271" cy="4416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600" y="1311151"/>
            <a:ext cx="904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Client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80112" y="1311150"/>
            <a:ext cx="987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Server</a:t>
            </a:r>
            <a:endParaRPr lang="zh-CN" altLang="en-US" sz="24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44822"/>
            <a:ext cx="3112526" cy="4344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629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5199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47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主题​​</vt:lpstr>
      <vt:lpstr>Java IM Project – Group 3</vt:lpstr>
      <vt:lpstr>Agenda</vt:lpstr>
      <vt:lpstr>Architecture</vt:lpstr>
      <vt:lpstr>Protocol</vt:lpstr>
      <vt:lpstr>Protocol</vt:lpstr>
      <vt:lpstr>Modules/Classes</vt:lpstr>
      <vt:lpstr>Thanks</vt:lpstr>
    </vt:vector>
  </TitlesOfParts>
  <Company>edsnd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IM Project – Group 3</dc:title>
  <dc:creator>edsnd</dc:creator>
  <cp:lastModifiedBy>GDSCINST</cp:lastModifiedBy>
  <cp:revision>9</cp:revision>
  <dcterms:created xsi:type="dcterms:W3CDTF">2015-07-26T15:32:20Z</dcterms:created>
  <dcterms:modified xsi:type="dcterms:W3CDTF">2015-07-27T01:11:43Z</dcterms:modified>
</cp:coreProperties>
</file>