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06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7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7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90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5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1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65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4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75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E37C-C92D-4736-A2D2-87C5D3BF25CA}" type="datetimeFigureOut">
              <a:rPr lang="es-ES" smtClean="0"/>
              <a:t>06/09/2018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8FFB-0729-42C6-8035-CE2B97B020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9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043188" y="1880316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753932" y="1880316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</a:t>
            </a:r>
            <a:endParaRPr lang="es-ES" dirty="0"/>
          </a:p>
        </p:txBody>
      </p:sp>
      <p:cxnSp>
        <p:nvCxnSpPr>
          <p:cNvPr id="7" name="Conector recto de flecha 6"/>
          <p:cNvCxnSpPr>
            <a:stCxn id="4" idx="3"/>
            <a:endCxn id="5" idx="1"/>
          </p:cNvCxnSpPr>
          <p:nvPr/>
        </p:nvCxnSpPr>
        <p:spPr>
          <a:xfrm>
            <a:off x="2163650" y="2170091"/>
            <a:ext cx="5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3874394" y="628919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5430592" y="628918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</a:p>
        </p:txBody>
      </p:sp>
      <p:sp>
        <p:nvSpPr>
          <p:cNvPr id="10" name="Elipse 9"/>
          <p:cNvSpPr/>
          <p:nvPr/>
        </p:nvSpPr>
        <p:spPr>
          <a:xfrm>
            <a:off x="6986790" y="783463"/>
            <a:ext cx="283335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angular 11"/>
          <p:cNvCxnSpPr>
            <a:stCxn id="5" idx="0"/>
            <a:endCxn id="8" idx="1"/>
          </p:cNvCxnSpPr>
          <p:nvPr/>
        </p:nvCxnSpPr>
        <p:spPr>
          <a:xfrm rot="5400000" flipH="1" flipV="1">
            <a:off x="3113467" y="1119390"/>
            <a:ext cx="961622" cy="5602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3"/>
            <a:endCxn id="9" idx="1"/>
          </p:cNvCxnSpPr>
          <p:nvPr/>
        </p:nvCxnSpPr>
        <p:spPr>
          <a:xfrm flipV="1">
            <a:off x="4994856" y="918693"/>
            <a:ext cx="435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9" idx="3"/>
            <a:endCxn id="10" idx="2"/>
          </p:cNvCxnSpPr>
          <p:nvPr/>
        </p:nvCxnSpPr>
        <p:spPr>
          <a:xfrm flipV="1">
            <a:off x="6551054" y="918692"/>
            <a:ext cx="435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>
          <a:xfrm>
            <a:off x="3874394" y="2741054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N1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874394" y="3601791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N2</a:t>
            </a:r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3874394" y="4462528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N3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874394" y="5366193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N4</a:t>
            </a:r>
            <a:endParaRPr lang="es-ES" dirty="0"/>
          </a:p>
        </p:txBody>
      </p:sp>
      <p:cxnSp>
        <p:nvCxnSpPr>
          <p:cNvPr id="22" name="Conector angular 21"/>
          <p:cNvCxnSpPr>
            <a:stCxn id="5" idx="2"/>
            <a:endCxn id="17" idx="1"/>
          </p:cNvCxnSpPr>
          <p:nvPr/>
        </p:nvCxnSpPr>
        <p:spPr>
          <a:xfrm rot="16200000" flipH="1">
            <a:off x="3308796" y="2465231"/>
            <a:ext cx="570964" cy="560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5" idx="2"/>
            <a:endCxn id="18" idx="1"/>
          </p:cNvCxnSpPr>
          <p:nvPr/>
        </p:nvCxnSpPr>
        <p:spPr>
          <a:xfrm rot="16200000" flipH="1">
            <a:off x="2878428" y="2895599"/>
            <a:ext cx="1431701" cy="560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5" idx="2"/>
            <a:endCxn id="19" idx="1"/>
          </p:cNvCxnSpPr>
          <p:nvPr/>
        </p:nvCxnSpPr>
        <p:spPr>
          <a:xfrm rot="16200000" flipH="1">
            <a:off x="2448059" y="3325968"/>
            <a:ext cx="2292438" cy="560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7" idx="2"/>
            <a:endCxn id="18" idx="0"/>
          </p:cNvCxnSpPr>
          <p:nvPr/>
        </p:nvCxnSpPr>
        <p:spPr>
          <a:xfrm>
            <a:off x="4434625" y="3320603"/>
            <a:ext cx="0" cy="28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8" idx="2"/>
            <a:endCxn id="19" idx="0"/>
          </p:cNvCxnSpPr>
          <p:nvPr/>
        </p:nvCxnSpPr>
        <p:spPr>
          <a:xfrm>
            <a:off x="4434625" y="4181340"/>
            <a:ext cx="0" cy="281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2"/>
            <a:endCxn id="20" idx="0"/>
          </p:cNvCxnSpPr>
          <p:nvPr/>
        </p:nvCxnSpPr>
        <p:spPr>
          <a:xfrm>
            <a:off x="4434625" y="5042077"/>
            <a:ext cx="0" cy="324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5430592" y="1880314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37" name="Conector angular 36"/>
          <p:cNvCxnSpPr>
            <a:stCxn id="17" idx="3"/>
            <a:endCxn id="35" idx="2"/>
          </p:cNvCxnSpPr>
          <p:nvPr/>
        </p:nvCxnSpPr>
        <p:spPr>
          <a:xfrm flipV="1">
            <a:off x="4994856" y="2459863"/>
            <a:ext cx="995967" cy="570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18" idx="3"/>
            <a:endCxn id="35" idx="2"/>
          </p:cNvCxnSpPr>
          <p:nvPr/>
        </p:nvCxnSpPr>
        <p:spPr>
          <a:xfrm flipV="1">
            <a:off x="4994856" y="2459863"/>
            <a:ext cx="995967" cy="1431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9" idx="3"/>
            <a:endCxn id="35" idx="2"/>
          </p:cNvCxnSpPr>
          <p:nvPr/>
        </p:nvCxnSpPr>
        <p:spPr>
          <a:xfrm flipV="1">
            <a:off x="4994856" y="2459863"/>
            <a:ext cx="995967" cy="2292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5" idx="3"/>
            <a:endCxn id="35" idx="1"/>
          </p:cNvCxnSpPr>
          <p:nvPr/>
        </p:nvCxnSpPr>
        <p:spPr>
          <a:xfrm flipV="1">
            <a:off x="3874394" y="2170089"/>
            <a:ext cx="155619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5" idx="2"/>
            <a:endCxn id="20" idx="1"/>
          </p:cNvCxnSpPr>
          <p:nvPr/>
        </p:nvCxnSpPr>
        <p:spPr>
          <a:xfrm rot="16200000" flipH="1">
            <a:off x="1996227" y="3777800"/>
            <a:ext cx="3196103" cy="5602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6986789" y="2064729"/>
            <a:ext cx="283335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1" name="Conector recto de flecha 50"/>
          <p:cNvCxnSpPr/>
          <p:nvPr/>
        </p:nvCxnSpPr>
        <p:spPr>
          <a:xfrm flipV="1">
            <a:off x="6551054" y="2199958"/>
            <a:ext cx="435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2753932" y="783463"/>
            <a:ext cx="5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=1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284191" y="1823365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n=1</a:t>
            </a:r>
            <a:endParaRPr lang="es-E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314161" y="2661496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n1=1</a:t>
            </a:r>
            <a:endParaRPr lang="es-E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275255" y="3522233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n2=1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5255" y="4404434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n3=1</a:t>
            </a:r>
            <a:endParaRPr lang="es-E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275255" y="5315142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n4=1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990823" y="3276531"/>
            <a:ext cx="71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n=1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4455015" y="3276531"/>
            <a:ext cx="13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n1=1, n2=1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4519547" y="4115124"/>
            <a:ext cx="13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n2=1, n3=1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4519547" y="5030126"/>
            <a:ext cx="138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n3=1, n4=1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757965" y="1550763"/>
            <a:ext cx="146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Condición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4932070" y="252668"/>
            <a:ext cx="5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d=1</a:t>
            </a:r>
            <a:endParaRPr lang="es-ES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753932" y="1076322"/>
            <a:ext cx="56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b=1</a:t>
            </a:r>
            <a:endParaRPr lang="es-ES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5430590" y="5365579"/>
            <a:ext cx="1120462" cy="5795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N3’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20" idx="3"/>
          </p:cNvCxnSpPr>
          <p:nvPr/>
        </p:nvCxnSpPr>
        <p:spPr>
          <a:xfrm flipV="1">
            <a:off x="4994856" y="5655967"/>
            <a:ext cx="435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4900818" y="5912477"/>
            <a:ext cx="94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</a:t>
            </a:r>
            <a:r>
              <a:rPr lang="es-ES" dirty="0" smtClean="0"/>
              <a:t>3’=1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56" idx="0"/>
          </p:cNvCxnSpPr>
          <p:nvPr/>
        </p:nvCxnSpPr>
        <p:spPr>
          <a:xfrm flipV="1">
            <a:off x="5990821" y="2459863"/>
            <a:ext cx="2" cy="290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34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</dc:creator>
  <cp:lastModifiedBy>Edison</cp:lastModifiedBy>
  <cp:revision>8</cp:revision>
  <dcterms:created xsi:type="dcterms:W3CDTF">2018-09-05T21:00:30Z</dcterms:created>
  <dcterms:modified xsi:type="dcterms:W3CDTF">2018-09-06T22:23:21Z</dcterms:modified>
</cp:coreProperties>
</file>